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18"/>
  </p:notesMasterIdLst>
  <p:handoutMasterIdLst>
    <p:handoutMasterId r:id="rId19"/>
  </p:handoutMasterIdLst>
  <p:sldIdLst>
    <p:sldId id="256" r:id="rId6"/>
    <p:sldId id="303" r:id="rId7"/>
    <p:sldId id="302" r:id="rId8"/>
    <p:sldId id="309" r:id="rId9"/>
    <p:sldId id="310" r:id="rId10"/>
    <p:sldId id="287" r:id="rId11"/>
    <p:sldId id="293" r:id="rId12"/>
    <p:sldId id="312" r:id="rId13"/>
    <p:sldId id="313" r:id="rId14"/>
    <p:sldId id="314" r:id="rId15"/>
    <p:sldId id="315" r:id="rId16"/>
    <p:sldId id="284" r:id="rId1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F5F7C7A-8104-403C-92BC-481F09BADD73}">
          <p14:sldIdLst>
            <p14:sldId id="256"/>
          </p14:sldIdLst>
        </p14:section>
        <p14:section name="Untitled Section" id="{1B9FA877-C9A8-4FC9-8091-574F05323F7C}">
          <p14:sldIdLst>
            <p14:sldId id="303"/>
            <p14:sldId id="302"/>
            <p14:sldId id="309"/>
            <p14:sldId id="310"/>
            <p14:sldId id="287"/>
            <p14:sldId id="293"/>
            <p14:sldId id="312"/>
            <p14:sldId id="313"/>
            <p14:sldId id="314"/>
            <p14:sldId id="315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FCFCFC"/>
    <a:srgbClr val="0099CC"/>
    <a:srgbClr val="4159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6" d="100"/>
          <a:sy n="106" d="100"/>
        </p:scale>
        <p:origin x="438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94000-199D-46D2-B0F1-56433AA3495E}" type="datetimeFigureOut">
              <a:rPr lang="en-US" smtClean="0"/>
              <a:pPr/>
              <a:t>12/22/2016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DF004-C998-4063-A09A-8706F59BE9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56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6C582-40CB-C94E-82C3-42CFB2AA1E9D}" type="datetimeFigureOut">
              <a:rPr lang="en-US" smtClean="0"/>
              <a:pPr/>
              <a:t>12/22/2016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A4FF0-6C4A-414B-AA13-8B1041C59E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4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A4FF0-6C4A-414B-AA13-8B1041C59E5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56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C1131D-01D2-4D0C-AD7C-F325BFB298A8}" type="slidenum">
              <a:rPr lang="en-US"/>
              <a:pPr/>
              <a:t>6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42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6B02149-CE09-4370-929A-1E81CFC84E64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972939" y="697380"/>
            <a:ext cx="5064523" cy="348540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58" tIns="45729" rIns="91458" bIns="45729" anchor="ctr"/>
          <a:lstStyle/>
          <a:p>
            <a:endParaRPr lang="en-US"/>
          </a:p>
        </p:txBody>
      </p:sp>
      <p:sp>
        <p:nvSpPr>
          <p:cNvPr id="43012" name="Text Box 2"/>
          <p:cNvSpPr>
            <a:spLocks noGrp="1" noChangeArrowheads="1"/>
          </p:cNvSpPr>
          <p:nvPr>
            <p:ph type="body"/>
          </p:nvPr>
        </p:nvSpPr>
        <p:spPr>
          <a:xfrm>
            <a:off x="935268" y="4416237"/>
            <a:ext cx="5139868" cy="418278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157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AD4766-C4E3-4411-B240-0F638A12A97F}" type="slidenum">
              <a:rPr lang="en-US"/>
              <a:pPr/>
              <a:t>12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37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rgbClr val="4159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New QCERT LOGO[DarkBgd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369" y="2438400"/>
            <a:ext cx="400929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492369" y="4953000"/>
            <a:ext cx="5486400" cy="762000"/>
          </a:xfrm>
        </p:spPr>
        <p:txBody>
          <a:bodyPr lIns="91440" tIns="45720" rIns="91440" bIns="45720" anchor="t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492369" y="5715003"/>
            <a:ext cx="5486400" cy="519113"/>
          </a:xfrm>
          <a:ln w="6350"/>
        </p:spPr>
        <p:txBody>
          <a:bodyPr lIns="91440" tIns="45720" rIns="91440" bIns="45720" anchor="ctr">
            <a:spAutoFit/>
          </a:bodyPr>
          <a:lstStyle>
            <a:lvl1pPr marL="0" indent="0">
              <a:spcAft>
                <a:spcPct val="0"/>
              </a:spcAft>
              <a:buFont typeface="Webdings" pitchFamily="-107" charset="2"/>
              <a:buNone/>
              <a:tabLst>
                <a:tab pos="2463800" algn="l"/>
              </a:tabLst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8545EB-53D1-AB48-893B-A598937DC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5566" y="376241"/>
            <a:ext cx="1865434" cy="5792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263" y="376241"/>
            <a:ext cx="5455627" cy="5792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8545EB-53D1-AB48-893B-A598937DC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FitchQ:Clients:S-T:SCCIT:Designer:Stage 3 design:ICT - stage 4:ICT logo updatedRGB 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2" y="315913"/>
            <a:ext cx="2857500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0" descr="Macintosh HD:Users:joharaalsuwaidi:Desktop:yellow arro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15046" y="4572000"/>
            <a:ext cx="128954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3165231" y="4343400"/>
            <a:ext cx="5486400" cy="1600200"/>
          </a:xfrm>
        </p:spPr>
        <p:txBody>
          <a:bodyPr lIns="91440" tIns="45720" rIns="91440" bIns="45720" anchor="t"/>
          <a:lstStyle>
            <a:lvl1pPr algn="r">
              <a:lnSpc>
                <a:spcPct val="100000"/>
              </a:lnSpc>
              <a:defRPr>
                <a:solidFill>
                  <a:srgbClr val="40565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3165231" y="5943603"/>
            <a:ext cx="5486400" cy="519113"/>
          </a:xfrm>
          <a:ln w="6350"/>
        </p:spPr>
        <p:txBody>
          <a:bodyPr lIns="91440" tIns="45720" rIns="91440" bIns="45720" anchor="ctr">
            <a:spAutoFit/>
          </a:bodyPr>
          <a:lstStyle>
            <a:lvl1pPr marL="0" indent="0" algn="r">
              <a:spcAft>
                <a:spcPct val="0"/>
              </a:spcAft>
              <a:buFont typeface="Webdings" pitchFamily="-107" charset="2"/>
              <a:buNone/>
              <a:tabLst>
                <a:tab pos="2463800" algn="l"/>
              </a:tabLst>
              <a:defRPr sz="2800" b="1">
                <a:solidFill>
                  <a:srgbClr val="40565B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Macintosh HD:Users:joharaalsuwaidi:Desktop:yellow arr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15046" y="1447800"/>
            <a:ext cx="128954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8545EB-53D1-AB48-893B-A598937DC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Macintosh HD:Users:joharaalsuwaidi:Desktop:yellow arr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15046" y="1447800"/>
            <a:ext cx="128954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077" y="4419603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5077" y="289560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8545EB-53D1-AB48-893B-A598937DC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0" descr="Macintosh HD:Users:joharaalsuwaidi:Desktop:yellow arr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15046" y="1447800"/>
            <a:ext cx="128954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6431" y="1752603"/>
            <a:ext cx="3587262" cy="4332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5048" y="1752603"/>
            <a:ext cx="3588726" cy="4332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8545EB-53D1-AB48-893B-A598937DC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0" descr="Macintosh HD:Users:joharaalsuwaidi:Desktop:yellow arr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15046" y="1447800"/>
            <a:ext cx="128954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432" y="274638"/>
            <a:ext cx="745587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6432" y="1600200"/>
            <a:ext cx="344658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6432" y="2239962"/>
            <a:ext cx="344658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34708" y="1600200"/>
            <a:ext cx="36898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34708" y="2239962"/>
            <a:ext cx="36898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8545EB-53D1-AB48-893B-A598937DC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" descr="Macintosh HD:Users:joharaalsuwaidi:Desktop:yellow arr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15046" y="1447800"/>
            <a:ext cx="128954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8545EB-53D1-AB48-893B-A598937DC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Macintosh HD:Users:joharaalsuwaidi:Desktop:yellow arr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15046" y="1447800"/>
            <a:ext cx="128954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8545EB-53D1-AB48-893B-A598937DC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0" descr="Macintosh HD:Users:joharaalsuwaidi:Desktop:yellow arr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15046" y="1447800"/>
            <a:ext cx="128954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3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8545EB-53D1-AB48-893B-A598937DC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8545EB-53D1-AB48-893B-A598937DC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0" descr="Macintosh HD:Users:joharaalsuwaidi:Desktop:yellow arr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15046" y="1447800"/>
            <a:ext cx="128954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8545EB-53D1-AB48-893B-A598937DC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8545EB-53D1-AB48-893B-A598937DC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5566" y="376241"/>
            <a:ext cx="1865434" cy="5792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263" y="376241"/>
            <a:ext cx="5455627" cy="5792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8545EB-53D1-AB48-893B-A598937DC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rgbClr val="4159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New QCERT LOGO[DarkBgd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369" y="2438400"/>
            <a:ext cx="400929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492369" y="4953000"/>
            <a:ext cx="5486400" cy="762000"/>
          </a:xfrm>
        </p:spPr>
        <p:txBody>
          <a:bodyPr lIns="91440" tIns="45720" rIns="91440" bIns="45720" anchor="t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492369" y="5715003"/>
            <a:ext cx="5486400" cy="519113"/>
          </a:xfrm>
          <a:ln w="6350"/>
        </p:spPr>
        <p:txBody>
          <a:bodyPr lIns="91440" tIns="45720" rIns="91440" bIns="45720" anchor="ctr">
            <a:spAutoFit/>
          </a:bodyPr>
          <a:lstStyle>
            <a:lvl1pPr marL="0" indent="0">
              <a:spcAft>
                <a:spcPct val="0"/>
              </a:spcAft>
              <a:buFont typeface="Webdings" pitchFamily="-107" charset="2"/>
              <a:buNone/>
              <a:tabLst>
                <a:tab pos="2463800" algn="l"/>
              </a:tabLst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49969" y="6629400"/>
            <a:ext cx="562708" cy="228600"/>
          </a:xfrm>
        </p:spPr>
        <p:txBody>
          <a:bodyPr/>
          <a:lstStyle>
            <a:lvl1pPr algn="ctr">
              <a:defRPr/>
            </a:lvl1pPr>
          </a:lstStyle>
          <a:p>
            <a:fld id="{578545EB-53D1-AB48-893B-A598937DC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49969" y="6629400"/>
            <a:ext cx="562708" cy="228600"/>
          </a:xfrm>
        </p:spPr>
        <p:txBody>
          <a:bodyPr/>
          <a:lstStyle>
            <a:lvl1pPr algn="ctr">
              <a:defRPr/>
            </a:lvl1pPr>
          </a:lstStyle>
          <a:p>
            <a:fld id="{578545EB-53D1-AB48-893B-A598937DC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336" y="1836741"/>
            <a:ext cx="3587262" cy="4332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2274" y="1836741"/>
            <a:ext cx="3588726" cy="4332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49969" y="6629400"/>
            <a:ext cx="562708" cy="228600"/>
          </a:xfrm>
        </p:spPr>
        <p:txBody>
          <a:bodyPr/>
          <a:lstStyle>
            <a:lvl1pPr algn="ctr">
              <a:defRPr/>
            </a:lvl1pPr>
          </a:lstStyle>
          <a:p>
            <a:fld id="{578545EB-53D1-AB48-893B-A598937DC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1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1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49969" y="6629400"/>
            <a:ext cx="562708" cy="228600"/>
          </a:xfrm>
        </p:spPr>
        <p:txBody>
          <a:bodyPr/>
          <a:lstStyle>
            <a:lvl1pPr algn="ctr">
              <a:defRPr/>
            </a:lvl1pPr>
          </a:lstStyle>
          <a:p>
            <a:fld id="{578545EB-53D1-AB48-893B-A598937DC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49969" y="6629400"/>
            <a:ext cx="562708" cy="228600"/>
          </a:xfrm>
        </p:spPr>
        <p:txBody>
          <a:bodyPr/>
          <a:lstStyle>
            <a:lvl1pPr algn="ctr">
              <a:defRPr/>
            </a:lvl1pPr>
          </a:lstStyle>
          <a:p>
            <a:fld id="{578545EB-53D1-AB48-893B-A598937DC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49969" y="6629400"/>
            <a:ext cx="562708" cy="228600"/>
          </a:xfrm>
        </p:spPr>
        <p:txBody>
          <a:bodyPr/>
          <a:lstStyle>
            <a:lvl1pPr algn="ctr">
              <a:defRPr/>
            </a:lvl1pPr>
          </a:lstStyle>
          <a:p>
            <a:fld id="{578545EB-53D1-AB48-893B-A598937DC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8545EB-53D1-AB48-893B-A598937DC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3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49969" y="6629400"/>
            <a:ext cx="562708" cy="228600"/>
          </a:xfrm>
        </p:spPr>
        <p:txBody>
          <a:bodyPr/>
          <a:lstStyle>
            <a:lvl1pPr algn="ctr">
              <a:defRPr/>
            </a:lvl1pPr>
          </a:lstStyle>
          <a:p>
            <a:fld id="{578545EB-53D1-AB48-893B-A598937DC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49969" y="6629400"/>
            <a:ext cx="562708" cy="228600"/>
          </a:xfrm>
        </p:spPr>
        <p:txBody>
          <a:bodyPr/>
          <a:lstStyle>
            <a:lvl1pPr algn="ctr">
              <a:defRPr/>
            </a:lvl1pPr>
          </a:lstStyle>
          <a:p>
            <a:fld id="{578545EB-53D1-AB48-893B-A598937DC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49969" y="6629400"/>
            <a:ext cx="562708" cy="228600"/>
          </a:xfrm>
        </p:spPr>
        <p:txBody>
          <a:bodyPr/>
          <a:lstStyle>
            <a:lvl1pPr algn="ctr">
              <a:defRPr/>
            </a:lvl1pPr>
          </a:lstStyle>
          <a:p>
            <a:fld id="{578545EB-53D1-AB48-893B-A598937DC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5566" y="376241"/>
            <a:ext cx="1865434" cy="5792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263" y="376241"/>
            <a:ext cx="5455627" cy="5792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8545EB-53D1-AB48-893B-A598937DC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rgbClr val="4159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492369" y="4953000"/>
            <a:ext cx="5486400" cy="762000"/>
          </a:xfrm>
        </p:spPr>
        <p:txBody>
          <a:bodyPr lIns="91440" tIns="45720" rIns="91440" bIns="45720" anchor="t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492369" y="5715003"/>
            <a:ext cx="5486400" cy="519113"/>
          </a:xfrm>
          <a:ln w="6350"/>
        </p:spPr>
        <p:txBody>
          <a:bodyPr lIns="91440" tIns="45720" rIns="91440" bIns="45720" anchor="ctr">
            <a:spAutoFit/>
          </a:bodyPr>
          <a:lstStyle>
            <a:lvl1pPr marL="0" indent="0">
              <a:spcAft>
                <a:spcPct val="0"/>
              </a:spcAft>
              <a:buFont typeface="Webdings" charset="2"/>
              <a:buNone/>
              <a:tabLst>
                <a:tab pos="2463800" algn="l"/>
              </a:tabLst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29704" name="Picture 8" descr="New QCERT LOGO[DarkBgd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369" y="2438400"/>
            <a:ext cx="4009292" cy="2305050"/>
          </a:xfrm>
          <a:prstGeom prst="rect">
            <a:avLst/>
          </a:prstGeom>
          <a:noFill/>
        </p:spPr>
      </p:pic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8545EB-53D1-AB48-893B-A598937DC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8545EB-53D1-AB48-893B-A598937DC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336" y="1836741"/>
            <a:ext cx="3587262" cy="4332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2274" y="1836741"/>
            <a:ext cx="3588726" cy="4332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8545EB-53D1-AB48-893B-A598937DC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1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1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8545EB-53D1-AB48-893B-A598937DC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8545EB-53D1-AB48-893B-A598937DC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336" y="1836741"/>
            <a:ext cx="3587262" cy="4332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2274" y="1836741"/>
            <a:ext cx="3588726" cy="4332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8545EB-53D1-AB48-893B-A598937DC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8545EB-53D1-AB48-893B-A598937DC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3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8545EB-53D1-AB48-893B-A598937DC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8545EB-53D1-AB48-893B-A598937DC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8545EB-53D1-AB48-893B-A598937DC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5566" y="376241"/>
            <a:ext cx="1865434" cy="5792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263" y="376241"/>
            <a:ext cx="5455627" cy="5792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8545EB-53D1-AB48-893B-A598937DC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rgbClr val="4159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New QCERT LOGO[DarkBgd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369" y="2438400"/>
            <a:ext cx="400929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492369" y="4953000"/>
            <a:ext cx="5486400" cy="762000"/>
          </a:xfrm>
        </p:spPr>
        <p:txBody>
          <a:bodyPr lIns="91440" tIns="45720" rIns="91440" bIns="45720" anchor="t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492369" y="5715001"/>
            <a:ext cx="5486400" cy="519113"/>
          </a:xfrm>
          <a:ln w="6350"/>
        </p:spPr>
        <p:txBody>
          <a:bodyPr lIns="91440" tIns="45720" rIns="91440" bIns="45720" anchor="ctr">
            <a:spAutoFit/>
          </a:bodyPr>
          <a:lstStyle>
            <a:lvl1pPr marL="0" indent="0">
              <a:spcAft>
                <a:spcPct val="0"/>
              </a:spcAft>
              <a:buFont typeface="Webdings" pitchFamily="-107" charset="2"/>
              <a:buNone/>
              <a:tabLst>
                <a:tab pos="2463800" algn="l"/>
              </a:tabLst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49969" y="6629400"/>
            <a:ext cx="562708" cy="228600"/>
          </a:xfrm>
        </p:spPr>
        <p:txBody>
          <a:bodyPr/>
          <a:lstStyle>
            <a:lvl1pPr algn="ctr">
              <a:defRPr/>
            </a:lvl1pPr>
          </a:lstStyle>
          <a:p>
            <a:fld id="{578545EB-53D1-AB48-893B-A598937DC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49969" y="6629400"/>
            <a:ext cx="562708" cy="228600"/>
          </a:xfrm>
        </p:spPr>
        <p:txBody>
          <a:bodyPr/>
          <a:lstStyle>
            <a:lvl1pPr algn="ctr">
              <a:defRPr/>
            </a:lvl1pPr>
          </a:lstStyle>
          <a:p>
            <a:fld id="{578545EB-53D1-AB48-893B-A598937DC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335" y="1836739"/>
            <a:ext cx="3587262" cy="4332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2274" y="1836739"/>
            <a:ext cx="3588726" cy="4332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49969" y="6629400"/>
            <a:ext cx="562708" cy="228600"/>
          </a:xfrm>
        </p:spPr>
        <p:txBody>
          <a:bodyPr/>
          <a:lstStyle>
            <a:lvl1pPr algn="ctr">
              <a:defRPr/>
            </a:lvl1pPr>
          </a:lstStyle>
          <a:p>
            <a:fld id="{578545EB-53D1-AB48-893B-A598937DC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49969" y="6629400"/>
            <a:ext cx="562708" cy="228600"/>
          </a:xfrm>
        </p:spPr>
        <p:txBody>
          <a:bodyPr/>
          <a:lstStyle>
            <a:lvl1pPr algn="ctr">
              <a:defRPr/>
            </a:lvl1pPr>
          </a:lstStyle>
          <a:p>
            <a:fld id="{578545EB-53D1-AB48-893B-A598937DC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1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1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8545EB-53D1-AB48-893B-A598937DC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49969" y="6629400"/>
            <a:ext cx="562708" cy="228600"/>
          </a:xfrm>
        </p:spPr>
        <p:txBody>
          <a:bodyPr/>
          <a:lstStyle>
            <a:lvl1pPr algn="ctr">
              <a:defRPr/>
            </a:lvl1pPr>
          </a:lstStyle>
          <a:p>
            <a:fld id="{578545EB-53D1-AB48-893B-A598937DC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49969" y="6629400"/>
            <a:ext cx="562708" cy="228600"/>
          </a:xfrm>
        </p:spPr>
        <p:txBody>
          <a:bodyPr/>
          <a:lstStyle>
            <a:lvl1pPr algn="ctr">
              <a:defRPr/>
            </a:lvl1pPr>
          </a:lstStyle>
          <a:p>
            <a:fld id="{578545EB-53D1-AB48-893B-A598937DC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49969" y="6629400"/>
            <a:ext cx="562708" cy="228600"/>
          </a:xfrm>
        </p:spPr>
        <p:txBody>
          <a:bodyPr/>
          <a:lstStyle>
            <a:lvl1pPr algn="ctr">
              <a:defRPr/>
            </a:lvl1pPr>
          </a:lstStyle>
          <a:p>
            <a:fld id="{578545EB-53D1-AB48-893B-A598937DC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49969" y="6629400"/>
            <a:ext cx="562708" cy="228600"/>
          </a:xfrm>
        </p:spPr>
        <p:txBody>
          <a:bodyPr/>
          <a:lstStyle>
            <a:lvl1pPr algn="ctr">
              <a:defRPr/>
            </a:lvl1pPr>
          </a:lstStyle>
          <a:p>
            <a:fld id="{578545EB-53D1-AB48-893B-A598937DC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49969" y="6629400"/>
            <a:ext cx="562708" cy="228600"/>
          </a:xfrm>
        </p:spPr>
        <p:txBody>
          <a:bodyPr/>
          <a:lstStyle>
            <a:lvl1pPr algn="ctr">
              <a:defRPr/>
            </a:lvl1pPr>
          </a:lstStyle>
          <a:p>
            <a:fld id="{578545EB-53D1-AB48-893B-A598937DC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5566" y="376239"/>
            <a:ext cx="1865434" cy="5792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262" y="376239"/>
            <a:ext cx="5455627" cy="5792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8545EB-53D1-AB48-893B-A598937DC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291" y="4953000"/>
            <a:ext cx="5484056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8545EB-53D1-AB48-893B-A598937DC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8545EB-53D1-AB48-893B-A598937DC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3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8545EB-53D1-AB48-893B-A598937DC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8545EB-53D1-AB48-893B-A598937DC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9263" y="376241"/>
            <a:ext cx="695032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 flipV="1">
            <a:off x="539262" y="1557338"/>
            <a:ext cx="7461738" cy="0"/>
          </a:xfrm>
          <a:prstGeom prst="line">
            <a:avLst/>
          </a:prstGeom>
          <a:noFill/>
          <a:ln w="12700" cap="rnd">
            <a:solidFill>
              <a:srgbClr val="334756"/>
            </a:solidFill>
            <a:prstDash val="sysDot"/>
            <a:round/>
            <a:headEnd/>
            <a:tailEnd/>
          </a:ln>
          <a:effectLst/>
        </p:spPr>
        <p:txBody>
          <a:bodyPr wrap="none" lIns="0" tIns="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11849" y="3"/>
            <a:ext cx="312907" cy="24622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fld id="{E32AC2F6-A079-9441-A96A-5584EC95C93B}" type="slidenum">
              <a:rPr lang="en-US" sz="1000" b="1">
                <a:solidFill>
                  <a:schemeClr val="bg1"/>
                </a:solidFill>
                <a:latin typeface="Arial Narrow" pitchFamily="-107" charset="0"/>
                <a:ea typeface="ＭＳ Ｐゴシック" pitchFamily="-107" charset="-128"/>
                <a:cs typeface="ＭＳ Ｐゴシック" pitchFamily="-107" charset="-128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bg1"/>
              </a:solidFill>
              <a:latin typeface="Arial Narrow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1029" name="Picture 11" descr="Supreme-Council-footer-for-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92369" y="6172203"/>
            <a:ext cx="837027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3385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fld id="{578545EB-53D1-AB48-893B-A598937DC0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body" idx="1"/>
          </p:nvPr>
        </p:nvSpPr>
        <p:spPr bwMode="gray">
          <a:xfrm>
            <a:off x="684337" y="1836741"/>
            <a:ext cx="7316665" cy="433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0" y="0"/>
            <a:ext cx="8440615" cy="304800"/>
          </a:xfrm>
          <a:prstGeom prst="rect">
            <a:avLst/>
          </a:prstGeom>
          <a:gradFill rotWithShape="0">
            <a:gsLst>
              <a:gs pos="0">
                <a:srgbClr val="FFA219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2309" tIns="46154" rIns="92309" bIns="46154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  <p:pic>
        <p:nvPicPr>
          <p:cNvPr id="1033" name="Picture 17" descr="SWIR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429500" y="-428625"/>
            <a:ext cx="2110154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 Narrow" pitchFamily="-107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 Narrow" pitchFamily="-107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 Narrow" pitchFamily="-107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 Narrow" pitchFamily="-107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 Narrow" pitchFamily="-107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 Narrow" pitchFamily="-107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 Narrow" pitchFamily="-107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 Narrow" pitchFamily="-107" charset="0"/>
        </a:defRPr>
      </a:lvl9pPr>
    </p:titleStyle>
    <p:bodyStyle>
      <a:lvl1pPr marL="357188" indent="-357188" algn="l" rtl="0" eaLnBrk="1" fontAlgn="base" hangingPunct="1">
        <a:spcBef>
          <a:spcPct val="0"/>
        </a:spcBef>
        <a:spcAft>
          <a:spcPct val="25000"/>
        </a:spcAft>
        <a:buSzPct val="90000"/>
        <a:buFont typeface="Webdings" pitchFamily="-65" charset="2"/>
        <a:buChar char="4"/>
        <a:tabLst>
          <a:tab pos="357188" algn="l"/>
        </a:tabLst>
        <a:defRPr sz="3200">
          <a:solidFill>
            <a:schemeClr val="bg2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898525" indent="-271463" algn="l" rtl="0" eaLnBrk="1" fontAlgn="base" hangingPunct="1">
        <a:spcBef>
          <a:spcPct val="0"/>
        </a:spcBef>
        <a:spcAft>
          <a:spcPct val="25000"/>
        </a:spcAft>
        <a:buSzPct val="80000"/>
        <a:buFont typeface="Wingdings" pitchFamily="-65" charset="2"/>
        <a:buChar char="§"/>
        <a:tabLst>
          <a:tab pos="357188" algn="l"/>
        </a:tabLst>
        <a:defRPr sz="2800">
          <a:solidFill>
            <a:schemeClr val="bg2"/>
          </a:solidFill>
          <a:latin typeface="+mn-lt"/>
          <a:ea typeface="ＭＳ Ｐゴシック" pitchFamily="-107" charset="-128"/>
        </a:defRPr>
      </a:lvl2pPr>
      <a:lvl3pPr marL="1347788" indent="-185738" algn="l" rtl="0" eaLnBrk="1" fontAlgn="base" hangingPunct="1">
        <a:spcBef>
          <a:spcPct val="0"/>
        </a:spcBef>
        <a:spcAft>
          <a:spcPct val="50000"/>
        </a:spcAft>
        <a:buSzPct val="70000"/>
        <a:buFont typeface="Tahoma" pitchFamily="-65" charset="0"/>
        <a:buChar char="̶"/>
        <a:tabLst>
          <a:tab pos="357188" algn="l"/>
        </a:tabLst>
        <a:defRPr sz="2100">
          <a:solidFill>
            <a:schemeClr val="bg2"/>
          </a:solidFill>
          <a:latin typeface="+mn-lt"/>
          <a:ea typeface="ＭＳ Ｐゴシック" pitchFamily="-107" charset="-128"/>
        </a:defRPr>
      </a:lvl3pPr>
      <a:lvl4pPr marL="1790700" indent="-263525" algn="l" rtl="0" eaLnBrk="1" fontAlgn="base" hangingPunct="1">
        <a:spcBef>
          <a:spcPct val="0"/>
        </a:spcBef>
        <a:spcAft>
          <a:spcPct val="50000"/>
        </a:spcAft>
        <a:buSzPct val="70000"/>
        <a:buChar char="o"/>
        <a:tabLst>
          <a:tab pos="357188" algn="l"/>
        </a:tabLst>
        <a:defRPr sz="2100">
          <a:solidFill>
            <a:schemeClr val="bg2"/>
          </a:solidFill>
          <a:latin typeface="+mn-lt"/>
          <a:ea typeface="ＭＳ Ｐゴシック" pitchFamily="-107" charset="-128"/>
        </a:defRPr>
      </a:lvl4pPr>
      <a:lvl5pPr marL="2154238" indent="-177800" algn="l" rtl="0" eaLnBrk="1" fontAlgn="base" hangingPunct="1">
        <a:spcBef>
          <a:spcPct val="0"/>
        </a:spcBef>
        <a:spcAft>
          <a:spcPct val="50000"/>
        </a:spcAft>
        <a:buSzPct val="70000"/>
        <a:buFont typeface="Times" pitchFamily="-65" charset="0"/>
        <a:buChar char="–"/>
        <a:tabLst>
          <a:tab pos="357188" algn="l"/>
        </a:tabLst>
        <a:defRPr sz="2100">
          <a:solidFill>
            <a:schemeClr val="bg2"/>
          </a:solidFill>
          <a:latin typeface="+mn-lt"/>
          <a:ea typeface="ＭＳ Ｐゴシック" pitchFamily="-107" charset="-128"/>
        </a:defRPr>
      </a:lvl5pPr>
      <a:lvl6pPr marL="2611438" indent="-177800" algn="l" rtl="0" eaLnBrk="1" fontAlgn="base" hangingPunct="1">
        <a:spcBef>
          <a:spcPct val="0"/>
        </a:spcBef>
        <a:spcAft>
          <a:spcPct val="50000"/>
        </a:spcAft>
        <a:buSzPct val="70000"/>
        <a:buFont typeface="Times" pitchFamily="-107" charset="0"/>
        <a:buChar char="–"/>
        <a:tabLst>
          <a:tab pos="357188" algn="l"/>
        </a:tabLst>
        <a:defRPr sz="2100">
          <a:solidFill>
            <a:schemeClr val="bg2"/>
          </a:solidFill>
          <a:latin typeface="+mn-lt"/>
          <a:ea typeface="ＭＳ Ｐゴシック" pitchFamily="-107" charset="-128"/>
        </a:defRPr>
      </a:lvl6pPr>
      <a:lvl7pPr marL="3068638" indent="-177800" algn="l" rtl="0" eaLnBrk="1" fontAlgn="base" hangingPunct="1">
        <a:spcBef>
          <a:spcPct val="0"/>
        </a:spcBef>
        <a:spcAft>
          <a:spcPct val="50000"/>
        </a:spcAft>
        <a:buSzPct val="70000"/>
        <a:buFont typeface="Times" pitchFamily="-107" charset="0"/>
        <a:buChar char="–"/>
        <a:tabLst>
          <a:tab pos="357188" algn="l"/>
        </a:tabLst>
        <a:defRPr sz="2100">
          <a:solidFill>
            <a:schemeClr val="bg2"/>
          </a:solidFill>
          <a:latin typeface="+mn-lt"/>
          <a:ea typeface="ＭＳ Ｐゴシック" pitchFamily="-107" charset="-128"/>
        </a:defRPr>
      </a:lvl7pPr>
      <a:lvl8pPr marL="3525838" indent="-177800" algn="l" rtl="0" eaLnBrk="1" fontAlgn="base" hangingPunct="1">
        <a:spcBef>
          <a:spcPct val="0"/>
        </a:spcBef>
        <a:spcAft>
          <a:spcPct val="50000"/>
        </a:spcAft>
        <a:buSzPct val="70000"/>
        <a:buFont typeface="Times" pitchFamily="-107" charset="0"/>
        <a:buChar char="–"/>
        <a:tabLst>
          <a:tab pos="357188" algn="l"/>
        </a:tabLst>
        <a:defRPr sz="2100">
          <a:solidFill>
            <a:schemeClr val="bg2"/>
          </a:solidFill>
          <a:latin typeface="+mn-lt"/>
          <a:ea typeface="ＭＳ Ｐゴシック" pitchFamily="-107" charset="-128"/>
        </a:defRPr>
      </a:lvl8pPr>
      <a:lvl9pPr marL="3983038" indent="-177800" algn="l" rtl="0" eaLnBrk="1" fontAlgn="base" hangingPunct="1">
        <a:spcBef>
          <a:spcPct val="0"/>
        </a:spcBef>
        <a:spcAft>
          <a:spcPct val="50000"/>
        </a:spcAft>
        <a:buSzPct val="70000"/>
        <a:buFont typeface="Times" pitchFamily="-107" charset="0"/>
        <a:buChar char="–"/>
        <a:tabLst>
          <a:tab pos="357188" algn="l"/>
        </a:tabLst>
        <a:defRPr sz="2100">
          <a:solidFill>
            <a:schemeClr val="bg2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36431" y="304802"/>
            <a:ext cx="695032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 flipV="1">
            <a:off x="1336431" y="1600200"/>
            <a:ext cx="7461738" cy="0"/>
          </a:xfrm>
          <a:prstGeom prst="line">
            <a:avLst/>
          </a:prstGeom>
          <a:noFill/>
          <a:ln w="12700" cap="rnd">
            <a:solidFill>
              <a:srgbClr val="334756"/>
            </a:solidFill>
            <a:prstDash val="sysDot"/>
            <a:round/>
            <a:headEnd/>
            <a:tailEnd/>
          </a:ln>
          <a:effectLst/>
        </p:spPr>
        <p:txBody>
          <a:bodyPr wrap="none" lIns="0" tIns="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-1122" y="-872"/>
            <a:ext cx="312907" cy="24622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fld id="{01ABD611-4B36-3743-8DD9-1A7298208729}" type="slidenum">
              <a:rPr lang="en-US" sz="1000" b="1">
                <a:solidFill>
                  <a:schemeClr val="bg1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bg1"/>
              </a:solidFill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6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82154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578545EB-53D1-AB48-893B-A598937DC0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36432" y="1836741"/>
            <a:ext cx="7455877" cy="433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1031" name="Picture 20" descr="Macintosh HD:Users:joharaalsuwaidi:Desktop:yellow arrow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015046" y="1447800"/>
            <a:ext cx="128954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ictarrow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81355" y="304800"/>
            <a:ext cx="931985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sldNum="0" hdr="0" ft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 Narrow" pitchFamily="-107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 Narrow" pitchFamily="-107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 Narrow" pitchFamily="-107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 Narrow" pitchFamily="-107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 Narrow" pitchFamily="-107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 Narrow" pitchFamily="-107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 Narrow" pitchFamily="-107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 Narrow" pitchFamily="-107" charset="0"/>
        </a:defRPr>
      </a:lvl9pPr>
    </p:titleStyle>
    <p:bodyStyle>
      <a:lvl1pPr marL="357188" indent="-357188" algn="l" rtl="0" eaLnBrk="1" fontAlgn="base" hangingPunct="1">
        <a:spcBef>
          <a:spcPct val="0"/>
        </a:spcBef>
        <a:spcAft>
          <a:spcPct val="25000"/>
        </a:spcAft>
        <a:buSzPct val="90000"/>
        <a:buFont typeface="Webdings" charset="2"/>
        <a:buChar char="4"/>
        <a:tabLst>
          <a:tab pos="357188" algn="l"/>
        </a:tabLst>
        <a:defRPr sz="3200">
          <a:solidFill>
            <a:schemeClr val="bg2"/>
          </a:solidFill>
          <a:latin typeface="+mn-lt"/>
          <a:ea typeface="ＭＳ Ｐゴシック" charset="-128"/>
          <a:cs typeface="ＭＳ Ｐゴシック" charset="-128"/>
        </a:defRPr>
      </a:lvl1pPr>
      <a:lvl2pPr marL="898525" indent="-271463" algn="l" rtl="0" eaLnBrk="1" fontAlgn="base" hangingPunct="1">
        <a:spcBef>
          <a:spcPct val="0"/>
        </a:spcBef>
        <a:spcAft>
          <a:spcPct val="25000"/>
        </a:spcAft>
        <a:buSzPct val="80000"/>
        <a:buFont typeface="Wingdings" charset="2"/>
        <a:buChar char="§"/>
        <a:tabLst>
          <a:tab pos="357188" algn="l"/>
        </a:tabLst>
        <a:defRPr sz="2800">
          <a:solidFill>
            <a:srgbClr val="F3B13C"/>
          </a:solidFill>
          <a:latin typeface="+mn-lt"/>
          <a:ea typeface="ＭＳ Ｐゴシック" pitchFamily="-107" charset="-128"/>
        </a:defRPr>
      </a:lvl2pPr>
      <a:lvl3pPr marL="1347788" indent="-185738" algn="l" rtl="0" eaLnBrk="1" fontAlgn="base" hangingPunct="1">
        <a:spcBef>
          <a:spcPct val="0"/>
        </a:spcBef>
        <a:spcAft>
          <a:spcPct val="50000"/>
        </a:spcAft>
        <a:buSzPct val="70000"/>
        <a:buFont typeface="Tahoma" charset="0"/>
        <a:buChar char="̶"/>
        <a:tabLst>
          <a:tab pos="357188" algn="l"/>
        </a:tabLst>
        <a:defRPr sz="2100">
          <a:solidFill>
            <a:schemeClr val="bg2"/>
          </a:solidFill>
          <a:latin typeface="+mn-lt"/>
          <a:ea typeface="ＭＳ Ｐゴシック" pitchFamily="-107" charset="-128"/>
        </a:defRPr>
      </a:lvl3pPr>
      <a:lvl4pPr marL="1790700" indent="-263525" algn="l" rtl="0" eaLnBrk="1" fontAlgn="base" hangingPunct="1">
        <a:spcBef>
          <a:spcPct val="0"/>
        </a:spcBef>
        <a:spcAft>
          <a:spcPct val="50000"/>
        </a:spcAft>
        <a:buSzPct val="70000"/>
        <a:buChar char="o"/>
        <a:tabLst>
          <a:tab pos="357188" algn="l"/>
        </a:tabLst>
        <a:defRPr sz="2100">
          <a:solidFill>
            <a:schemeClr val="bg2"/>
          </a:solidFill>
          <a:latin typeface="+mn-lt"/>
          <a:ea typeface="ＭＳ Ｐゴシック" pitchFamily="-107" charset="-128"/>
        </a:defRPr>
      </a:lvl4pPr>
      <a:lvl5pPr marL="2154238" indent="-177800" algn="l" rtl="0" eaLnBrk="1" fontAlgn="base" hangingPunct="1">
        <a:spcBef>
          <a:spcPct val="0"/>
        </a:spcBef>
        <a:spcAft>
          <a:spcPct val="50000"/>
        </a:spcAft>
        <a:buSzPct val="70000"/>
        <a:buFont typeface="Times" charset="0"/>
        <a:buChar char="–"/>
        <a:tabLst>
          <a:tab pos="357188" algn="l"/>
        </a:tabLst>
        <a:defRPr sz="2100">
          <a:solidFill>
            <a:schemeClr val="bg2"/>
          </a:solidFill>
          <a:latin typeface="+mn-lt"/>
          <a:ea typeface="ＭＳ Ｐゴシック" pitchFamily="-107" charset="-128"/>
        </a:defRPr>
      </a:lvl5pPr>
      <a:lvl6pPr marL="2611438" indent="-177800" algn="l" rtl="0" eaLnBrk="1" fontAlgn="base" hangingPunct="1">
        <a:spcBef>
          <a:spcPct val="0"/>
        </a:spcBef>
        <a:spcAft>
          <a:spcPct val="50000"/>
        </a:spcAft>
        <a:buSzPct val="70000"/>
        <a:buFont typeface="Times" pitchFamily="-107" charset="0"/>
        <a:buChar char="–"/>
        <a:tabLst>
          <a:tab pos="357188" algn="l"/>
        </a:tabLst>
        <a:defRPr sz="2100">
          <a:solidFill>
            <a:schemeClr val="bg2"/>
          </a:solidFill>
          <a:latin typeface="+mn-lt"/>
          <a:ea typeface="ＭＳ Ｐゴシック" pitchFamily="-107" charset="-128"/>
        </a:defRPr>
      </a:lvl6pPr>
      <a:lvl7pPr marL="3068638" indent="-177800" algn="l" rtl="0" eaLnBrk="1" fontAlgn="base" hangingPunct="1">
        <a:spcBef>
          <a:spcPct val="0"/>
        </a:spcBef>
        <a:spcAft>
          <a:spcPct val="50000"/>
        </a:spcAft>
        <a:buSzPct val="70000"/>
        <a:buFont typeface="Times" pitchFamily="-107" charset="0"/>
        <a:buChar char="–"/>
        <a:tabLst>
          <a:tab pos="357188" algn="l"/>
        </a:tabLst>
        <a:defRPr sz="2100">
          <a:solidFill>
            <a:schemeClr val="bg2"/>
          </a:solidFill>
          <a:latin typeface="+mn-lt"/>
          <a:ea typeface="ＭＳ Ｐゴシック" pitchFamily="-107" charset="-128"/>
        </a:defRPr>
      </a:lvl7pPr>
      <a:lvl8pPr marL="3525838" indent="-177800" algn="l" rtl="0" eaLnBrk="1" fontAlgn="base" hangingPunct="1">
        <a:spcBef>
          <a:spcPct val="0"/>
        </a:spcBef>
        <a:spcAft>
          <a:spcPct val="50000"/>
        </a:spcAft>
        <a:buSzPct val="70000"/>
        <a:buFont typeface="Times" pitchFamily="-107" charset="0"/>
        <a:buChar char="–"/>
        <a:tabLst>
          <a:tab pos="357188" algn="l"/>
        </a:tabLst>
        <a:defRPr sz="2100">
          <a:solidFill>
            <a:schemeClr val="bg2"/>
          </a:solidFill>
          <a:latin typeface="+mn-lt"/>
          <a:ea typeface="ＭＳ Ｐゴシック" pitchFamily="-107" charset="-128"/>
        </a:defRPr>
      </a:lvl8pPr>
      <a:lvl9pPr marL="3983038" indent="-177800" algn="l" rtl="0" eaLnBrk="1" fontAlgn="base" hangingPunct="1">
        <a:spcBef>
          <a:spcPct val="0"/>
        </a:spcBef>
        <a:spcAft>
          <a:spcPct val="50000"/>
        </a:spcAft>
        <a:buSzPct val="70000"/>
        <a:buFont typeface="Times" pitchFamily="-107" charset="0"/>
        <a:buChar char="–"/>
        <a:tabLst>
          <a:tab pos="357188" algn="l"/>
        </a:tabLst>
        <a:defRPr sz="2100">
          <a:solidFill>
            <a:schemeClr val="bg2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9263" y="376241"/>
            <a:ext cx="695032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 flipV="1">
            <a:off x="539262" y="1557338"/>
            <a:ext cx="7461738" cy="0"/>
          </a:xfrm>
          <a:prstGeom prst="line">
            <a:avLst/>
          </a:prstGeom>
          <a:noFill/>
          <a:ln w="12700" cap="rnd">
            <a:solidFill>
              <a:srgbClr val="334756"/>
            </a:solidFill>
            <a:prstDash val="sysDot"/>
            <a:round/>
            <a:headEnd/>
            <a:tailEnd/>
          </a:ln>
          <a:effectLst/>
        </p:spPr>
        <p:txBody>
          <a:bodyPr wrap="none" lIns="0" tIns="0" anchor="ctr"/>
          <a:lstStyle/>
          <a:p>
            <a:pPr>
              <a:defRPr/>
            </a:pPr>
            <a:endParaRPr lang="en-US"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-1122" y="-872"/>
            <a:ext cx="312907" cy="24622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fld id="{6591FB8F-8319-40B1-A18F-5F90307F5FC3}" type="slidenum">
              <a:rPr lang="en-US" sz="1000" b="1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pPr algn="ctr"/>
              <a:t>‹#›</a:t>
            </a:fld>
            <a:endParaRPr lang="en-US" sz="1000" b="1">
              <a:solidFill>
                <a:schemeClr val="bg1"/>
              </a:solidFill>
              <a:latin typeface="Arial Narrow" charset="0"/>
              <a:ea typeface="ＭＳ Ｐゴシック" charset="-128"/>
            </a:endParaRPr>
          </a:p>
        </p:txBody>
      </p:sp>
      <p:sp>
        <p:nvSpPr>
          <p:cNvPr id="286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3384" y="6248400"/>
            <a:ext cx="56270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578545EB-53D1-AB48-893B-A598937DC0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body" idx="1"/>
          </p:nvPr>
        </p:nvSpPr>
        <p:spPr bwMode="gray">
          <a:xfrm>
            <a:off x="684337" y="1836738"/>
            <a:ext cx="7316665" cy="410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0" y="0"/>
            <a:ext cx="8440615" cy="304800"/>
          </a:xfrm>
          <a:prstGeom prst="rect">
            <a:avLst/>
          </a:prstGeom>
          <a:gradFill rotWithShape="0">
            <a:gsLst>
              <a:gs pos="0">
                <a:srgbClr val="FFA219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2309" tIns="46154" rIns="92309" bIns="46154" anchor="ctr"/>
          <a:lstStyle/>
          <a:p>
            <a:pPr>
              <a:defRPr/>
            </a:pPr>
            <a:endParaRPr lang="en-US">
              <a:cs typeface="ヒラギノ角ゴ Pro W3" charset="-128"/>
            </a:endParaRPr>
          </a:p>
        </p:txBody>
      </p:sp>
      <p:pic>
        <p:nvPicPr>
          <p:cNvPr id="1032" name="Picture 17" descr="SWIRL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29500" y="-428625"/>
            <a:ext cx="2110154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Supreme-Council-Footer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40677" y="5919788"/>
            <a:ext cx="8862646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 Narrow" pitchFamily="-107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 Narrow" pitchFamily="-107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 Narrow" pitchFamily="-107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 Narrow" pitchFamily="-107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 Narrow" pitchFamily="-107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 Narrow" pitchFamily="-107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 Narrow" pitchFamily="-107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 Narrow" pitchFamily="-107" charset="0"/>
        </a:defRPr>
      </a:lvl9pPr>
    </p:titleStyle>
    <p:bodyStyle>
      <a:lvl1pPr marL="357188" indent="-357188" algn="l" rtl="0" eaLnBrk="1" fontAlgn="base" hangingPunct="1">
        <a:spcBef>
          <a:spcPct val="0"/>
        </a:spcBef>
        <a:spcAft>
          <a:spcPct val="25000"/>
        </a:spcAft>
        <a:buSzPct val="90000"/>
        <a:buFont typeface="Webdings" charset="2"/>
        <a:buChar char="4"/>
        <a:tabLst>
          <a:tab pos="357188" algn="l"/>
        </a:tabLst>
        <a:defRPr sz="3200">
          <a:solidFill>
            <a:schemeClr val="bg2"/>
          </a:solidFill>
          <a:latin typeface="+mn-lt"/>
          <a:ea typeface="ＭＳ Ｐゴシック" charset="-128"/>
          <a:cs typeface="ＭＳ Ｐゴシック" charset="-128"/>
        </a:defRPr>
      </a:lvl1pPr>
      <a:lvl2pPr marL="898525" indent="-271463" algn="l" rtl="0" eaLnBrk="1" fontAlgn="base" hangingPunct="1">
        <a:spcBef>
          <a:spcPct val="0"/>
        </a:spcBef>
        <a:spcAft>
          <a:spcPct val="25000"/>
        </a:spcAft>
        <a:buSzPct val="80000"/>
        <a:buFont typeface="Wingdings" charset="2"/>
        <a:buChar char="§"/>
        <a:tabLst>
          <a:tab pos="357188" algn="l"/>
        </a:tabLst>
        <a:defRPr sz="2800">
          <a:solidFill>
            <a:schemeClr val="bg2"/>
          </a:solidFill>
          <a:latin typeface="+mn-lt"/>
          <a:ea typeface="ＭＳ Ｐゴシック" pitchFamily="-107" charset="-128"/>
        </a:defRPr>
      </a:lvl2pPr>
      <a:lvl3pPr marL="1347788" indent="-185738" algn="l" rtl="0" eaLnBrk="1" fontAlgn="base" hangingPunct="1">
        <a:spcBef>
          <a:spcPct val="0"/>
        </a:spcBef>
        <a:spcAft>
          <a:spcPct val="50000"/>
        </a:spcAft>
        <a:buSzPct val="70000"/>
        <a:buFont typeface="Tahoma" charset="0"/>
        <a:buChar char="̶"/>
        <a:tabLst>
          <a:tab pos="357188" algn="l"/>
        </a:tabLst>
        <a:defRPr sz="2100">
          <a:solidFill>
            <a:schemeClr val="bg2"/>
          </a:solidFill>
          <a:latin typeface="+mn-lt"/>
          <a:ea typeface="ＭＳ Ｐゴシック" pitchFamily="-107" charset="-128"/>
        </a:defRPr>
      </a:lvl3pPr>
      <a:lvl4pPr marL="1790700" indent="-263525" algn="l" rtl="0" eaLnBrk="1" fontAlgn="base" hangingPunct="1">
        <a:spcBef>
          <a:spcPct val="0"/>
        </a:spcBef>
        <a:spcAft>
          <a:spcPct val="50000"/>
        </a:spcAft>
        <a:buSzPct val="70000"/>
        <a:buChar char="o"/>
        <a:tabLst>
          <a:tab pos="357188" algn="l"/>
        </a:tabLst>
        <a:defRPr sz="2100">
          <a:solidFill>
            <a:schemeClr val="bg2"/>
          </a:solidFill>
          <a:latin typeface="+mn-lt"/>
          <a:ea typeface="ＭＳ Ｐゴシック" pitchFamily="-107" charset="-128"/>
        </a:defRPr>
      </a:lvl4pPr>
      <a:lvl5pPr marL="2154238" indent="-177800" algn="l" rtl="0" eaLnBrk="1" fontAlgn="base" hangingPunct="1">
        <a:spcBef>
          <a:spcPct val="0"/>
        </a:spcBef>
        <a:spcAft>
          <a:spcPct val="50000"/>
        </a:spcAft>
        <a:buSzPct val="70000"/>
        <a:buFont typeface="Times" charset="0"/>
        <a:buChar char="–"/>
        <a:tabLst>
          <a:tab pos="357188" algn="l"/>
        </a:tabLst>
        <a:defRPr sz="2100">
          <a:solidFill>
            <a:schemeClr val="bg2"/>
          </a:solidFill>
          <a:latin typeface="+mn-lt"/>
          <a:ea typeface="ＭＳ Ｐゴシック" pitchFamily="-107" charset="-128"/>
        </a:defRPr>
      </a:lvl5pPr>
      <a:lvl6pPr marL="2611438" indent="-177800" algn="l" rtl="0" eaLnBrk="1" fontAlgn="base" hangingPunct="1">
        <a:spcBef>
          <a:spcPct val="0"/>
        </a:spcBef>
        <a:spcAft>
          <a:spcPct val="50000"/>
        </a:spcAft>
        <a:buSzPct val="70000"/>
        <a:buFont typeface="Times" pitchFamily="-107" charset="0"/>
        <a:buChar char="–"/>
        <a:tabLst>
          <a:tab pos="357188" algn="l"/>
        </a:tabLst>
        <a:defRPr sz="2100">
          <a:solidFill>
            <a:schemeClr val="bg2"/>
          </a:solidFill>
          <a:latin typeface="+mn-lt"/>
          <a:ea typeface="ＭＳ Ｐゴシック" pitchFamily="-107" charset="-128"/>
        </a:defRPr>
      </a:lvl6pPr>
      <a:lvl7pPr marL="3068638" indent="-177800" algn="l" rtl="0" eaLnBrk="1" fontAlgn="base" hangingPunct="1">
        <a:spcBef>
          <a:spcPct val="0"/>
        </a:spcBef>
        <a:spcAft>
          <a:spcPct val="50000"/>
        </a:spcAft>
        <a:buSzPct val="70000"/>
        <a:buFont typeface="Times" pitchFamily="-107" charset="0"/>
        <a:buChar char="–"/>
        <a:tabLst>
          <a:tab pos="357188" algn="l"/>
        </a:tabLst>
        <a:defRPr sz="2100">
          <a:solidFill>
            <a:schemeClr val="bg2"/>
          </a:solidFill>
          <a:latin typeface="+mn-lt"/>
          <a:ea typeface="ＭＳ Ｐゴシック" pitchFamily="-107" charset="-128"/>
        </a:defRPr>
      </a:lvl7pPr>
      <a:lvl8pPr marL="3525838" indent="-177800" algn="l" rtl="0" eaLnBrk="1" fontAlgn="base" hangingPunct="1">
        <a:spcBef>
          <a:spcPct val="0"/>
        </a:spcBef>
        <a:spcAft>
          <a:spcPct val="50000"/>
        </a:spcAft>
        <a:buSzPct val="70000"/>
        <a:buFont typeface="Times" pitchFamily="-107" charset="0"/>
        <a:buChar char="–"/>
        <a:tabLst>
          <a:tab pos="357188" algn="l"/>
        </a:tabLst>
        <a:defRPr sz="2100">
          <a:solidFill>
            <a:schemeClr val="bg2"/>
          </a:solidFill>
          <a:latin typeface="+mn-lt"/>
          <a:ea typeface="ＭＳ Ｐゴシック" pitchFamily="-107" charset="-128"/>
        </a:defRPr>
      </a:lvl8pPr>
      <a:lvl9pPr marL="3983038" indent="-177800" algn="l" rtl="0" eaLnBrk="1" fontAlgn="base" hangingPunct="1">
        <a:spcBef>
          <a:spcPct val="0"/>
        </a:spcBef>
        <a:spcAft>
          <a:spcPct val="50000"/>
        </a:spcAft>
        <a:buSzPct val="70000"/>
        <a:buFont typeface="Times" pitchFamily="-107" charset="0"/>
        <a:buChar char="–"/>
        <a:tabLst>
          <a:tab pos="357188" algn="l"/>
        </a:tabLst>
        <a:defRPr sz="2100">
          <a:solidFill>
            <a:schemeClr val="bg2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9263" y="376241"/>
            <a:ext cx="695032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 flipV="1">
            <a:off x="539262" y="1557338"/>
            <a:ext cx="7461738" cy="0"/>
          </a:xfrm>
          <a:prstGeom prst="line">
            <a:avLst/>
          </a:prstGeom>
          <a:noFill/>
          <a:ln w="12700" cap="rnd">
            <a:solidFill>
              <a:srgbClr val="334756"/>
            </a:solidFill>
            <a:prstDash val="sysDot"/>
            <a:round/>
            <a:headEnd/>
            <a:tailEnd/>
          </a:ln>
          <a:effectLst/>
        </p:spPr>
        <p:txBody>
          <a:bodyPr wrap="none" lIns="0" tIns="0" anchor="ctr"/>
          <a:lstStyle/>
          <a:p>
            <a:endParaRPr lang="en-US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-1122" y="-872"/>
            <a:ext cx="312907" cy="24622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fld id="{5C6A9F90-1011-409C-89B7-32A57B919128}" type="slidenum">
              <a:rPr lang="en-US" sz="1000" b="1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pPr algn="ctr"/>
              <a:t>‹#›</a:t>
            </a:fld>
            <a:endParaRPr lang="en-US" sz="1000" b="1">
              <a:solidFill>
                <a:schemeClr val="bg1"/>
              </a:solidFill>
              <a:latin typeface="Arial Narrow" charset="0"/>
              <a:ea typeface="ＭＳ Ｐゴシック" charset="-128"/>
            </a:endParaRPr>
          </a:p>
        </p:txBody>
      </p:sp>
      <p:pic>
        <p:nvPicPr>
          <p:cNvPr id="28683" name="Picture 11" descr="Supreme-Council-footer-for-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92369" y="6172203"/>
            <a:ext cx="8370277" cy="220663"/>
          </a:xfrm>
          <a:prstGeom prst="rect">
            <a:avLst/>
          </a:prstGeom>
          <a:noFill/>
        </p:spPr>
      </p:pic>
      <p:sp>
        <p:nvSpPr>
          <p:cNvPr id="286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3385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578545EB-53D1-AB48-893B-A598937DC0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 bwMode="gray">
          <a:xfrm>
            <a:off x="684337" y="1836741"/>
            <a:ext cx="7316665" cy="433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0" y="0"/>
            <a:ext cx="8440615" cy="304800"/>
          </a:xfrm>
          <a:prstGeom prst="rect">
            <a:avLst/>
          </a:prstGeom>
          <a:gradFill rotWithShape="0">
            <a:gsLst>
              <a:gs pos="0">
                <a:srgbClr val="FFA219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2309" tIns="46154" rIns="92309" bIns="46154" anchor="ctr"/>
          <a:lstStyle/>
          <a:p>
            <a:endParaRPr lang="en-US"/>
          </a:p>
        </p:txBody>
      </p:sp>
      <p:pic>
        <p:nvPicPr>
          <p:cNvPr id="28689" name="Picture 17" descr="SWIR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429500" y="-428625"/>
            <a:ext cx="2110154" cy="22621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hf sldNum="0" hdr="0" ft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 Narrow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 Narrow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 Narrow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 Narrow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 Narrow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 Narrow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 Narrow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 Narrow" charset="0"/>
        </a:defRPr>
      </a:lvl9pPr>
    </p:titleStyle>
    <p:bodyStyle>
      <a:lvl1pPr marL="357188" indent="-357188" algn="l" rtl="0" eaLnBrk="1" fontAlgn="base" hangingPunct="1">
        <a:spcBef>
          <a:spcPct val="0"/>
        </a:spcBef>
        <a:spcAft>
          <a:spcPct val="25000"/>
        </a:spcAft>
        <a:buSzPct val="90000"/>
        <a:buFont typeface="Webdings" charset="2"/>
        <a:buChar char="4"/>
        <a:tabLst>
          <a:tab pos="357188" algn="l"/>
        </a:tabLst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898525" indent="-271463" algn="l" rtl="0" eaLnBrk="1" fontAlgn="base" hangingPunct="1">
        <a:spcBef>
          <a:spcPct val="0"/>
        </a:spcBef>
        <a:spcAft>
          <a:spcPct val="25000"/>
        </a:spcAft>
        <a:buSzPct val="80000"/>
        <a:buFont typeface="Tahoma" charset="0"/>
        <a:buChar char="●"/>
        <a:tabLst>
          <a:tab pos="357188" algn="l"/>
        </a:tabLst>
        <a:defRPr sz="2800">
          <a:solidFill>
            <a:schemeClr val="bg2"/>
          </a:solidFill>
          <a:latin typeface="+mn-lt"/>
        </a:defRPr>
      </a:lvl2pPr>
      <a:lvl3pPr marL="1347788" indent="-185738" algn="l" rtl="0" eaLnBrk="1" fontAlgn="base" hangingPunct="1">
        <a:spcBef>
          <a:spcPct val="0"/>
        </a:spcBef>
        <a:spcAft>
          <a:spcPct val="50000"/>
        </a:spcAft>
        <a:buSzPct val="70000"/>
        <a:buFont typeface="Tahoma" charset="0"/>
        <a:buChar char="̶"/>
        <a:tabLst>
          <a:tab pos="357188" algn="l"/>
        </a:tabLst>
        <a:defRPr sz="2100">
          <a:solidFill>
            <a:schemeClr val="bg2"/>
          </a:solidFill>
          <a:latin typeface="+mn-lt"/>
        </a:defRPr>
      </a:lvl3pPr>
      <a:lvl4pPr marL="1790700" indent="-263525" algn="l" rtl="0" eaLnBrk="1" fontAlgn="base" hangingPunct="1">
        <a:spcBef>
          <a:spcPct val="0"/>
        </a:spcBef>
        <a:spcAft>
          <a:spcPct val="50000"/>
        </a:spcAft>
        <a:buSzPct val="70000"/>
        <a:buChar char="o"/>
        <a:tabLst>
          <a:tab pos="357188" algn="l"/>
        </a:tabLst>
        <a:defRPr sz="2100">
          <a:solidFill>
            <a:schemeClr val="bg2"/>
          </a:solidFill>
          <a:latin typeface="+mn-lt"/>
        </a:defRPr>
      </a:lvl4pPr>
      <a:lvl5pPr marL="2154238" indent="-177800" algn="l" rtl="0" eaLnBrk="1" fontAlgn="base" hangingPunct="1">
        <a:spcBef>
          <a:spcPct val="0"/>
        </a:spcBef>
        <a:spcAft>
          <a:spcPct val="50000"/>
        </a:spcAft>
        <a:buSzPct val="70000"/>
        <a:buFont typeface="Times" charset="0"/>
        <a:buChar char="–"/>
        <a:tabLst>
          <a:tab pos="357188" algn="l"/>
        </a:tabLst>
        <a:defRPr sz="2100">
          <a:solidFill>
            <a:schemeClr val="bg2"/>
          </a:solidFill>
          <a:latin typeface="+mn-lt"/>
        </a:defRPr>
      </a:lvl5pPr>
      <a:lvl6pPr marL="2611438" indent="-177800" algn="l" rtl="0" eaLnBrk="1" fontAlgn="base" hangingPunct="1">
        <a:spcBef>
          <a:spcPct val="0"/>
        </a:spcBef>
        <a:spcAft>
          <a:spcPct val="50000"/>
        </a:spcAft>
        <a:buSzPct val="70000"/>
        <a:buFont typeface="Times" charset="0"/>
        <a:buChar char="–"/>
        <a:tabLst>
          <a:tab pos="357188" algn="l"/>
        </a:tabLst>
        <a:defRPr sz="2100">
          <a:solidFill>
            <a:schemeClr val="bg2"/>
          </a:solidFill>
          <a:latin typeface="+mn-lt"/>
        </a:defRPr>
      </a:lvl6pPr>
      <a:lvl7pPr marL="3068638" indent="-177800" algn="l" rtl="0" eaLnBrk="1" fontAlgn="base" hangingPunct="1">
        <a:spcBef>
          <a:spcPct val="0"/>
        </a:spcBef>
        <a:spcAft>
          <a:spcPct val="50000"/>
        </a:spcAft>
        <a:buSzPct val="70000"/>
        <a:buFont typeface="Times" charset="0"/>
        <a:buChar char="–"/>
        <a:tabLst>
          <a:tab pos="357188" algn="l"/>
        </a:tabLst>
        <a:defRPr sz="2100">
          <a:solidFill>
            <a:schemeClr val="bg2"/>
          </a:solidFill>
          <a:latin typeface="+mn-lt"/>
        </a:defRPr>
      </a:lvl7pPr>
      <a:lvl8pPr marL="3525838" indent="-177800" algn="l" rtl="0" eaLnBrk="1" fontAlgn="base" hangingPunct="1">
        <a:spcBef>
          <a:spcPct val="0"/>
        </a:spcBef>
        <a:spcAft>
          <a:spcPct val="50000"/>
        </a:spcAft>
        <a:buSzPct val="70000"/>
        <a:buFont typeface="Times" charset="0"/>
        <a:buChar char="–"/>
        <a:tabLst>
          <a:tab pos="357188" algn="l"/>
        </a:tabLst>
        <a:defRPr sz="2100">
          <a:solidFill>
            <a:schemeClr val="bg2"/>
          </a:solidFill>
          <a:latin typeface="+mn-lt"/>
        </a:defRPr>
      </a:lvl8pPr>
      <a:lvl9pPr marL="3983038" indent="-177800" algn="l" rtl="0" eaLnBrk="1" fontAlgn="base" hangingPunct="1">
        <a:spcBef>
          <a:spcPct val="0"/>
        </a:spcBef>
        <a:spcAft>
          <a:spcPct val="50000"/>
        </a:spcAft>
        <a:buSzPct val="70000"/>
        <a:buFont typeface="Times" charset="0"/>
        <a:buChar char="–"/>
        <a:tabLst>
          <a:tab pos="357188" algn="l"/>
        </a:tabLst>
        <a:defRPr sz="21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9262" y="376239"/>
            <a:ext cx="695032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 flipV="1">
            <a:off x="539262" y="1557338"/>
            <a:ext cx="7461738" cy="0"/>
          </a:xfrm>
          <a:prstGeom prst="line">
            <a:avLst/>
          </a:prstGeom>
          <a:noFill/>
          <a:ln w="12700" cap="rnd">
            <a:solidFill>
              <a:srgbClr val="334756"/>
            </a:solidFill>
            <a:prstDash val="sysDot"/>
            <a:round/>
            <a:headEnd/>
            <a:tailEnd/>
          </a:ln>
          <a:effectLst/>
        </p:spPr>
        <p:txBody>
          <a:bodyPr wrap="none" lIns="0" tIns="0" anchor="ctr"/>
          <a:lstStyle/>
          <a:p>
            <a:pPr>
              <a:defRPr/>
            </a:pPr>
            <a:endParaRPr lang="en-US"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-1123" y="-872"/>
            <a:ext cx="312907" cy="24622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fld id="{AF85FF1D-D3A4-4171-B44D-CD7A334068C0}" type="slidenum">
              <a:rPr lang="en-US" sz="1000" b="1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pPr algn="ctr"/>
              <a:t>‹#›</a:t>
            </a:fld>
            <a:endParaRPr lang="en-US" sz="1000" b="1">
              <a:solidFill>
                <a:schemeClr val="bg1"/>
              </a:solidFill>
              <a:latin typeface="Arial Narrow" charset="0"/>
              <a:ea typeface="ＭＳ Ｐゴシック" charset="-128"/>
            </a:endParaRPr>
          </a:p>
        </p:txBody>
      </p:sp>
      <p:sp>
        <p:nvSpPr>
          <p:cNvPr id="286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3384" y="6248400"/>
            <a:ext cx="56270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578545EB-53D1-AB48-893B-A598937DC0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body" idx="1"/>
          </p:nvPr>
        </p:nvSpPr>
        <p:spPr bwMode="gray">
          <a:xfrm>
            <a:off x="684336" y="1836738"/>
            <a:ext cx="7316665" cy="410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0" y="0"/>
            <a:ext cx="8440615" cy="304800"/>
          </a:xfrm>
          <a:prstGeom prst="rect">
            <a:avLst/>
          </a:prstGeom>
          <a:gradFill rotWithShape="0">
            <a:gsLst>
              <a:gs pos="0">
                <a:srgbClr val="FFA219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2309" tIns="46154" rIns="92309" bIns="46154" anchor="ctr"/>
          <a:lstStyle/>
          <a:p>
            <a:pPr>
              <a:defRPr/>
            </a:pPr>
            <a:endParaRPr lang="en-US">
              <a:cs typeface="ヒラギノ角ゴ Pro W3" charset="-128"/>
            </a:endParaRPr>
          </a:p>
        </p:txBody>
      </p:sp>
      <p:pic>
        <p:nvPicPr>
          <p:cNvPr id="1032" name="Picture 17" descr="SWIR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429500" y="-428625"/>
            <a:ext cx="2110154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Supreme-Council-Footer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40677" y="5919788"/>
            <a:ext cx="8862646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 Narrow" pitchFamily="-107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 Narrow" pitchFamily="-107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 Narrow" pitchFamily="-107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 Narrow" pitchFamily="-107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 Narrow" pitchFamily="-107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 Narrow" pitchFamily="-107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 Narrow" pitchFamily="-107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 Narrow" pitchFamily="-107" charset="0"/>
        </a:defRPr>
      </a:lvl9pPr>
    </p:titleStyle>
    <p:bodyStyle>
      <a:lvl1pPr marL="357188" indent="-357188" algn="l" rtl="0" eaLnBrk="1" fontAlgn="base" hangingPunct="1">
        <a:spcBef>
          <a:spcPct val="0"/>
        </a:spcBef>
        <a:spcAft>
          <a:spcPct val="25000"/>
        </a:spcAft>
        <a:buSzPct val="90000"/>
        <a:buFont typeface="Webdings" charset="2"/>
        <a:buChar char="4"/>
        <a:tabLst>
          <a:tab pos="357188" algn="l"/>
        </a:tabLst>
        <a:defRPr sz="3200">
          <a:solidFill>
            <a:schemeClr val="bg2"/>
          </a:solidFill>
          <a:latin typeface="+mn-lt"/>
          <a:ea typeface="ＭＳ Ｐゴシック" charset="-128"/>
          <a:cs typeface="ＭＳ Ｐゴシック" charset="-128"/>
        </a:defRPr>
      </a:lvl1pPr>
      <a:lvl2pPr marL="898525" indent="-271463" algn="l" rtl="0" eaLnBrk="1" fontAlgn="base" hangingPunct="1">
        <a:spcBef>
          <a:spcPct val="0"/>
        </a:spcBef>
        <a:spcAft>
          <a:spcPct val="25000"/>
        </a:spcAft>
        <a:buSzPct val="80000"/>
        <a:buFont typeface="Wingdings" charset="2"/>
        <a:buChar char="§"/>
        <a:tabLst>
          <a:tab pos="357188" algn="l"/>
        </a:tabLst>
        <a:defRPr sz="2800">
          <a:solidFill>
            <a:schemeClr val="bg2"/>
          </a:solidFill>
          <a:latin typeface="+mn-lt"/>
          <a:ea typeface="ＭＳ Ｐゴシック" pitchFamily="-107" charset="-128"/>
        </a:defRPr>
      </a:lvl2pPr>
      <a:lvl3pPr marL="1347788" indent="-185738" algn="l" rtl="0" eaLnBrk="1" fontAlgn="base" hangingPunct="1">
        <a:spcBef>
          <a:spcPct val="0"/>
        </a:spcBef>
        <a:spcAft>
          <a:spcPct val="50000"/>
        </a:spcAft>
        <a:buSzPct val="70000"/>
        <a:buFont typeface="Tahoma" charset="0"/>
        <a:buChar char="̶"/>
        <a:tabLst>
          <a:tab pos="357188" algn="l"/>
        </a:tabLst>
        <a:defRPr sz="2100">
          <a:solidFill>
            <a:schemeClr val="bg2"/>
          </a:solidFill>
          <a:latin typeface="+mn-lt"/>
          <a:ea typeface="ＭＳ Ｐゴシック" pitchFamily="-107" charset="-128"/>
        </a:defRPr>
      </a:lvl3pPr>
      <a:lvl4pPr marL="1790700" indent="-263525" algn="l" rtl="0" eaLnBrk="1" fontAlgn="base" hangingPunct="1">
        <a:spcBef>
          <a:spcPct val="0"/>
        </a:spcBef>
        <a:spcAft>
          <a:spcPct val="50000"/>
        </a:spcAft>
        <a:buSzPct val="70000"/>
        <a:buChar char="o"/>
        <a:tabLst>
          <a:tab pos="357188" algn="l"/>
        </a:tabLst>
        <a:defRPr sz="2100">
          <a:solidFill>
            <a:schemeClr val="bg2"/>
          </a:solidFill>
          <a:latin typeface="+mn-lt"/>
          <a:ea typeface="ＭＳ Ｐゴシック" pitchFamily="-107" charset="-128"/>
        </a:defRPr>
      </a:lvl4pPr>
      <a:lvl5pPr marL="2154238" indent="-177800" algn="l" rtl="0" eaLnBrk="1" fontAlgn="base" hangingPunct="1">
        <a:spcBef>
          <a:spcPct val="0"/>
        </a:spcBef>
        <a:spcAft>
          <a:spcPct val="50000"/>
        </a:spcAft>
        <a:buSzPct val="70000"/>
        <a:buFont typeface="Times" charset="0"/>
        <a:buChar char="–"/>
        <a:tabLst>
          <a:tab pos="357188" algn="l"/>
        </a:tabLst>
        <a:defRPr sz="2100">
          <a:solidFill>
            <a:schemeClr val="bg2"/>
          </a:solidFill>
          <a:latin typeface="+mn-lt"/>
          <a:ea typeface="ＭＳ Ｐゴシック" pitchFamily="-107" charset="-128"/>
        </a:defRPr>
      </a:lvl5pPr>
      <a:lvl6pPr marL="2611438" indent="-177800" algn="l" rtl="0" eaLnBrk="1" fontAlgn="base" hangingPunct="1">
        <a:spcBef>
          <a:spcPct val="0"/>
        </a:spcBef>
        <a:spcAft>
          <a:spcPct val="50000"/>
        </a:spcAft>
        <a:buSzPct val="70000"/>
        <a:buFont typeface="Times" pitchFamily="-107" charset="0"/>
        <a:buChar char="–"/>
        <a:tabLst>
          <a:tab pos="357188" algn="l"/>
        </a:tabLst>
        <a:defRPr sz="2100">
          <a:solidFill>
            <a:schemeClr val="bg2"/>
          </a:solidFill>
          <a:latin typeface="+mn-lt"/>
          <a:ea typeface="ＭＳ Ｐゴシック" pitchFamily="-107" charset="-128"/>
        </a:defRPr>
      </a:lvl6pPr>
      <a:lvl7pPr marL="3068638" indent="-177800" algn="l" rtl="0" eaLnBrk="1" fontAlgn="base" hangingPunct="1">
        <a:spcBef>
          <a:spcPct val="0"/>
        </a:spcBef>
        <a:spcAft>
          <a:spcPct val="50000"/>
        </a:spcAft>
        <a:buSzPct val="70000"/>
        <a:buFont typeface="Times" pitchFamily="-107" charset="0"/>
        <a:buChar char="–"/>
        <a:tabLst>
          <a:tab pos="357188" algn="l"/>
        </a:tabLst>
        <a:defRPr sz="2100">
          <a:solidFill>
            <a:schemeClr val="bg2"/>
          </a:solidFill>
          <a:latin typeface="+mn-lt"/>
          <a:ea typeface="ＭＳ Ｐゴシック" pitchFamily="-107" charset="-128"/>
        </a:defRPr>
      </a:lvl7pPr>
      <a:lvl8pPr marL="3525838" indent="-177800" algn="l" rtl="0" eaLnBrk="1" fontAlgn="base" hangingPunct="1">
        <a:spcBef>
          <a:spcPct val="0"/>
        </a:spcBef>
        <a:spcAft>
          <a:spcPct val="50000"/>
        </a:spcAft>
        <a:buSzPct val="70000"/>
        <a:buFont typeface="Times" pitchFamily="-107" charset="0"/>
        <a:buChar char="–"/>
        <a:tabLst>
          <a:tab pos="357188" algn="l"/>
        </a:tabLst>
        <a:defRPr sz="2100">
          <a:solidFill>
            <a:schemeClr val="bg2"/>
          </a:solidFill>
          <a:latin typeface="+mn-lt"/>
          <a:ea typeface="ＭＳ Ｐゴシック" pitchFamily="-107" charset="-128"/>
        </a:defRPr>
      </a:lvl8pPr>
      <a:lvl9pPr marL="3983038" indent="-177800" algn="l" rtl="0" eaLnBrk="1" fontAlgn="base" hangingPunct="1">
        <a:spcBef>
          <a:spcPct val="0"/>
        </a:spcBef>
        <a:spcAft>
          <a:spcPct val="50000"/>
        </a:spcAft>
        <a:buSzPct val="70000"/>
        <a:buFont typeface="Times" pitchFamily="-107" charset="0"/>
        <a:buChar char="–"/>
        <a:tabLst>
          <a:tab pos="357188" algn="l"/>
        </a:tabLst>
        <a:defRPr sz="2100">
          <a:solidFill>
            <a:schemeClr val="bg2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4725144"/>
            <a:ext cx="8339191" cy="1872208"/>
          </a:xfrm>
        </p:spPr>
        <p:txBody>
          <a:bodyPr/>
          <a:lstStyle/>
          <a:p>
            <a:r>
              <a:rPr lang="en-US" dirty="0" smtClean="0"/>
              <a:t>National Information Assurance (NIA) Policy</a:t>
            </a:r>
            <a:br>
              <a:rPr lang="en-US" dirty="0" smtClean="0"/>
            </a:br>
            <a:endParaRPr lang="en-US" sz="20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948264" y="5805264"/>
            <a:ext cx="2195736" cy="10527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134916"/>
            <a:ext cx="1617368" cy="161736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6950320" cy="820513"/>
          </a:xfrm>
        </p:spPr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en-US" dirty="0">
                <a:solidFill>
                  <a:srgbClr val="415968"/>
                </a:solidFill>
                <a:latin typeface="Calibri" pitchFamily="34" charset="0"/>
                <a:cs typeface="Calibri" pitchFamily="34" charset="0"/>
              </a:rPr>
              <a:t>Assets Classification</a:t>
            </a:r>
            <a:endParaRPr lang="en-US" dirty="0">
              <a:solidFill>
                <a:srgbClr val="41596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5536" y="1556792"/>
            <a:ext cx="49688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99CC"/>
                </a:solidFill>
                <a:latin typeface="Calibri" pitchFamily="34" charset="0"/>
                <a:cs typeface="Calibri" pitchFamily="34" charset="0"/>
              </a:rPr>
              <a:t>Step 1: 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Identify key processes and their owners in the organization.</a:t>
            </a:r>
          </a:p>
          <a:p>
            <a:r>
              <a:rPr lang="en-US" sz="2400" b="1" dirty="0" smtClean="0">
                <a:solidFill>
                  <a:srgbClr val="0099CC"/>
                </a:solidFill>
                <a:latin typeface="Calibri" pitchFamily="34" charset="0"/>
                <a:cs typeface="Calibri" pitchFamily="34" charset="0"/>
              </a:rPr>
              <a:t>Step 2: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Identity process dependencies: information, applications, systems, networks, etc.</a:t>
            </a:r>
          </a:p>
          <a:p>
            <a:r>
              <a:rPr lang="en-US" sz="2400" b="1" dirty="0" smtClean="0">
                <a:solidFill>
                  <a:srgbClr val="0099CC"/>
                </a:solidFill>
                <a:latin typeface="Calibri" pitchFamily="34" charset="0"/>
                <a:cs typeface="Calibri" pitchFamily="34" charset="0"/>
              </a:rPr>
              <a:t>Step 3.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Determine the security classification for each information asset using table </a:t>
            </a:r>
          </a:p>
          <a:p>
            <a:r>
              <a:rPr lang="en-US" sz="2400" b="1" dirty="0" smtClean="0">
                <a:solidFill>
                  <a:srgbClr val="0099CC"/>
                </a:solidFill>
                <a:latin typeface="Calibri" pitchFamily="34" charset="0"/>
                <a:cs typeface="Calibri" pitchFamily="34" charset="0"/>
              </a:rPr>
              <a:t>Step 4: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Apply the necessary controls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6096" y="1743482"/>
            <a:ext cx="2664296" cy="305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0995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948264" y="5805264"/>
            <a:ext cx="2195736" cy="10527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6950320" cy="820513"/>
          </a:xfrm>
        </p:spPr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en-US" dirty="0" smtClean="0">
                <a:solidFill>
                  <a:srgbClr val="415968"/>
                </a:solidFill>
                <a:latin typeface="Calibri" pitchFamily="34" charset="0"/>
                <a:cs typeface="Calibri" pitchFamily="34" charset="0"/>
              </a:rPr>
              <a:t>NIA Policy is..</a:t>
            </a:r>
            <a:endParaRPr lang="en-US" dirty="0">
              <a:solidFill>
                <a:srgbClr val="41596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9"/>
          <p:cNvSpPr/>
          <p:nvPr/>
        </p:nvSpPr>
        <p:spPr bwMode="auto">
          <a:xfrm>
            <a:off x="4869030" y="1633740"/>
            <a:ext cx="4158467" cy="1268257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kern="0" dirty="0">
                <a:solidFill>
                  <a:srgbClr val="0099CC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Circular for Compliance </a:t>
            </a:r>
            <a:r>
              <a:rPr lang="en-US" sz="2000" kern="0" dirty="0" smtClean="0">
                <a:solidFill>
                  <a:srgbClr val="415968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issued by MoTC to Government Sector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  <p:sp>
        <p:nvSpPr>
          <p:cNvPr id="14" name="Rectangle 19"/>
          <p:cNvSpPr/>
          <p:nvPr/>
        </p:nvSpPr>
        <p:spPr bwMode="auto">
          <a:xfrm>
            <a:off x="431624" y="3035449"/>
            <a:ext cx="4343400" cy="1113631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buSzPct val="90000"/>
              <a:tabLst>
                <a:tab pos="2463800" algn="l"/>
              </a:tabLst>
              <a:defRPr/>
            </a:pPr>
            <a:r>
              <a:rPr lang="en-US" sz="2800" b="1" kern="0" dirty="0">
                <a:solidFill>
                  <a:srgbClr val="0099CC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Formulated</a:t>
            </a:r>
            <a:r>
              <a:rPr lang="en-US" sz="2000" kern="0" dirty="0">
                <a:solidFill>
                  <a:srgbClr val="415968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 from most common international standards/best practices</a:t>
            </a:r>
            <a:endParaRPr lang="en-US" sz="2000" kern="0" dirty="0">
              <a:solidFill>
                <a:srgbClr val="415968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15" name="Rectangle 19"/>
          <p:cNvSpPr/>
          <p:nvPr/>
        </p:nvSpPr>
        <p:spPr bwMode="auto">
          <a:xfrm>
            <a:off x="4860281" y="4265114"/>
            <a:ext cx="4202931" cy="868201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buSzPct val="90000"/>
              <a:tabLst>
                <a:tab pos="2463800" algn="l"/>
              </a:tabLst>
              <a:defRPr/>
            </a:pPr>
            <a:r>
              <a:rPr lang="en-US" sz="2000" kern="0" dirty="0" smtClean="0">
                <a:solidFill>
                  <a:srgbClr val="415968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Maps well with established standards such as </a:t>
            </a:r>
            <a:r>
              <a:rPr lang="en-US" sz="2800" b="1" kern="0" dirty="0" smtClean="0">
                <a:solidFill>
                  <a:srgbClr val="0099CC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ITIL, PCI DSS</a:t>
            </a:r>
            <a:endParaRPr lang="en-US" sz="2800" b="1" kern="0" dirty="0" smtClean="0">
              <a:solidFill>
                <a:srgbClr val="FF0000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16" name="Rectangle 19"/>
          <p:cNvSpPr/>
          <p:nvPr/>
        </p:nvSpPr>
        <p:spPr bwMode="auto">
          <a:xfrm>
            <a:off x="462621" y="1599146"/>
            <a:ext cx="4343400" cy="1325619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kern="0" dirty="0" smtClean="0">
                <a:solidFill>
                  <a:srgbClr val="0099CC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Approved and vetted by </a:t>
            </a:r>
            <a:r>
              <a:rPr lang="en-US" sz="2000" kern="0" dirty="0" smtClean="0">
                <a:solidFill>
                  <a:srgbClr val="415968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Council of Ministers, National Information Security Council</a:t>
            </a:r>
            <a:r>
              <a:rPr lang="en-US" sz="2400" kern="0" dirty="0" smtClean="0">
                <a:solidFill>
                  <a:srgbClr val="415968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. 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  <p:sp>
        <p:nvSpPr>
          <p:cNvPr id="17" name="Rectangle 19"/>
          <p:cNvSpPr/>
          <p:nvPr/>
        </p:nvSpPr>
        <p:spPr bwMode="auto">
          <a:xfrm>
            <a:off x="442569" y="4265114"/>
            <a:ext cx="4343400" cy="122413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buSzPct val="90000"/>
              <a:tabLst>
                <a:tab pos="2463800" algn="l"/>
              </a:tabLst>
              <a:defRPr/>
            </a:pPr>
            <a:r>
              <a:rPr lang="en-US" sz="2800" b="1" kern="0" dirty="0" smtClean="0">
                <a:solidFill>
                  <a:srgbClr val="0099CC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Adopted </a:t>
            </a:r>
            <a:r>
              <a:rPr lang="en-US" sz="2400" kern="0" dirty="0" smtClean="0">
                <a:solidFill>
                  <a:srgbClr val="415968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by leading organizations in government, finance and energy sectors.</a:t>
            </a:r>
            <a:endParaRPr lang="en-US" sz="2400" b="1" kern="0" dirty="0">
              <a:solidFill>
                <a:srgbClr val="FF0000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27" name="Rectangle 19"/>
          <p:cNvSpPr/>
          <p:nvPr/>
        </p:nvSpPr>
        <p:spPr bwMode="auto">
          <a:xfrm>
            <a:off x="4860280" y="3018032"/>
            <a:ext cx="4202931" cy="1131048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0" dirty="0" smtClean="0">
                <a:solidFill>
                  <a:srgbClr val="415968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Allows </a:t>
            </a:r>
            <a:r>
              <a:rPr lang="en-US" sz="2000" kern="0" dirty="0">
                <a:solidFill>
                  <a:srgbClr val="415968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straight forward path for certification against other standards e.g. </a:t>
            </a:r>
            <a:r>
              <a:rPr lang="en-US" sz="2800" b="1" kern="0" dirty="0">
                <a:solidFill>
                  <a:srgbClr val="0099CC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ISO27001.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000" dirty="0"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129" y="4996580"/>
            <a:ext cx="1617368" cy="161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13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thank you p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446" y="-12700"/>
            <a:ext cx="9167446" cy="6870700"/>
          </a:xfrm>
          <a:prstGeom prst="rect">
            <a:avLst/>
          </a:prstGeom>
          <a:noFill/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009292" y="5851526"/>
            <a:ext cx="4501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009292" y="6338888"/>
            <a:ext cx="45016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800">
                <a:solidFill>
                  <a:schemeClr val="bg1"/>
                </a:solidFill>
              </a:rPr>
              <a:t>www.qcert.org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Current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 connected world!</a:t>
            </a:r>
          </a:p>
          <a:p>
            <a:r>
              <a:rPr lang="en-US" dirty="0" smtClean="0"/>
              <a:t>More and More services are being provided online</a:t>
            </a:r>
          </a:p>
          <a:p>
            <a:r>
              <a:rPr lang="en-US" dirty="0" smtClean="0"/>
              <a:t>Continuous evolving and powerful technology available to everybody at a cheap price</a:t>
            </a:r>
          </a:p>
          <a:p>
            <a:r>
              <a:rPr lang="en-US" dirty="0" smtClean="0"/>
              <a:t>With every opportunity come Risk.</a:t>
            </a:r>
          </a:p>
          <a:p>
            <a:r>
              <a:rPr lang="en-US" dirty="0" smtClean="0"/>
              <a:t>Your business is at RISK!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6732240" y="5943600"/>
            <a:ext cx="241176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582" y="5145542"/>
            <a:ext cx="1617368" cy="161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04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262" y="376239"/>
            <a:ext cx="6950320" cy="892521"/>
          </a:xfrm>
        </p:spPr>
        <p:txBody>
          <a:bodyPr/>
          <a:lstStyle/>
          <a:p>
            <a:r>
              <a:rPr lang="en-US" dirty="0" smtClean="0"/>
              <a:t>Emerging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262" y="1592686"/>
            <a:ext cx="7316665" cy="4106862"/>
          </a:xfrm>
        </p:spPr>
        <p:txBody>
          <a:bodyPr/>
          <a:lstStyle/>
          <a:p>
            <a:r>
              <a:rPr lang="en-US" sz="1800" dirty="0" smtClean="0"/>
              <a:t>Changing Political Scenario</a:t>
            </a:r>
          </a:p>
          <a:p>
            <a:pPr lvl="1"/>
            <a:r>
              <a:rPr lang="en-US" sz="1800" dirty="0" smtClean="0"/>
              <a:t>Volatile political </a:t>
            </a:r>
            <a:r>
              <a:rPr lang="en-US" sz="1800" dirty="0"/>
              <a:t>situation in </a:t>
            </a:r>
            <a:r>
              <a:rPr lang="en-US" sz="1800" dirty="0" smtClean="0"/>
              <a:t>the region</a:t>
            </a:r>
            <a:endParaRPr lang="en-US" sz="1800" dirty="0"/>
          </a:p>
          <a:p>
            <a:pPr lvl="1"/>
            <a:r>
              <a:rPr lang="en-US" sz="1800" dirty="0" smtClean="0"/>
              <a:t>Qatar’s prominent role in International Arena</a:t>
            </a:r>
          </a:p>
          <a:p>
            <a:r>
              <a:rPr lang="en-US" sz="1800" dirty="0" smtClean="0"/>
              <a:t>Changing Economic Scenario</a:t>
            </a:r>
          </a:p>
          <a:p>
            <a:pPr lvl="1"/>
            <a:r>
              <a:rPr lang="en-US" sz="1800" dirty="0" smtClean="0"/>
              <a:t>Country with highest per capita income</a:t>
            </a:r>
          </a:p>
          <a:p>
            <a:pPr lvl="1"/>
            <a:r>
              <a:rPr lang="en-US" sz="1800" dirty="0" smtClean="0"/>
              <a:t>International Sporting Events</a:t>
            </a:r>
          </a:p>
          <a:p>
            <a:r>
              <a:rPr lang="en-US" sz="1800" dirty="0" smtClean="0"/>
              <a:t>Hacktivism</a:t>
            </a:r>
          </a:p>
          <a:p>
            <a:r>
              <a:rPr lang="en-US" sz="1800" dirty="0" smtClean="0"/>
              <a:t>Sophisticated Attack Vectors</a:t>
            </a:r>
          </a:p>
          <a:p>
            <a:r>
              <a:rPr lang="en-US" sz="1800" dirty="0" smtClean="0"/>
              <a:t>Insider Threats</a:t>
            </a:r>
          </a:p>
          <a:p>
            <a:r>
              <a:rPr lang="en-US" sz="1800" dirty="0" smtClean="0"/>
              <a:t>Changing Legislative landscape</a:t>
            </a:r>
          </a:p>
          <a:p>
            <a:pPr lvl="1"/>
            <a:r>
              <a:rPr lang="en-US" sz="1600" dirty="0" smtClean="0"/>
              <a:t>Cyber </a:t>
            </a:r>
            <a:r>
              <a:rPr lang="en-US" sz="1600" dirty="0" smtClean="0"/>
              <a:t>Crime Law issued in 2014</a:t>
            </a:r>
          </a:p>
          <a:p>
            <a:pPr lvl="1"/>
            <a:r>
              <a:rPr lang="en-US" sz="1600" dirty="0" smtClean="0"/>
              <a:t>Data </a:t>
            </a:r>
            <a:r>
              <a:rPr lang="en-US" sz="1600" dirty="0"/>
              <a:t>Privacy </a:t>
            </a:r>
            <a:r>
              <a:rPr lang="en-US" sz="1600" dirty="0" smtClean="0"/>
              <a:t>and Protection Law issued in 2016</a:t>
            </a:r>
          </a:p>
          <a:p>
            <a:pPr lvl="1"/>
            <a:r>
              <a:rPr lang="en-US" sz="1600" dirty="0" smtClean="0"/>
              <a:t>Proposed Critical </a:t>
            </a:r>
            <a:r>
              <a:rPr lang="en-US" sz="1600" dirty="0" smtClean="0"/>
              <a:t>Information Infrastructure Protection Law*</a:t>
            </a:r>
            <a:endParaRPr lang="en-US" sz="1600" dirty="0"/>
          </a:p>
          <a:p>
            <a:endParaRPr lang="en-US" sz="28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948264" y="5805264"/>
            <a:ext cx="2195736" cy="10527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641" y="5134916"/>
            <a:ext cx="1617368" cy="161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5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Incidents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2012:      Main players in Oil &amp; Gas industry in Qatar has been 	  	      impacted by major </a:t>
            </a:r>
            <a:r>
              <a:rPr lang="en-US" sz="2200" dirty="0" smtClean="0"/>
              <a:t>destructive </a:t>
            </a:r>
            <a:r>
              <a:rPr lang="en-US" sz="2200" dirty="0"/>
              <a:t>c</a:t>
            </a:r>
            <a:r>
              <a:rPr lang="en-US" sz="2200" dirty="0" smtClean="0"/>
              <a:t>yber attacks.</a:t>
            </a:r>
          </a:p>
          <a:p>
            <a:r>
              <a:rPr lang="en-US" sz="2200" dirty="0" smtClean="0"/>
              <a:t>2013</a:t>
            </a:r>
            <a:r>
              <a:rPr lang="en-US" sz="2200" dirty="0" smtClean="0"/>
              <a:t>:      Major attack targeting TLD “Top Level Domains” and 		      interrupt huge e-commerce websites in Qatar</a:t>
            </a:r>
          </a:p>
          <a:p>
            <a:r>
              <a:rPr lang="en-US" sz="2200" dirty="0" smtClean="0"/>
              <a:t>2014</a:t>
            </a:r>
            <a:r>
              <a:rPr lang="en-US" sz="2200" dirty="0" smtClean="0"/>
              <a:t>:      Many DDOS attacks targeting Financial and Energy 		      sectors in state of Qatar </a:t>
            </a:r>
            <a:endParaRPr lang="en-US" sz="2200" dirty="0" smtClean="0"/>
          </a:p>
          <a:p>
            <a:r>
              <a:rPr lang="en-US" sz="2200" dirty="0" smtClean="0"/>
              <a:t>2015:     Major attacks involving Information Disclosure in CSOs</a:t>
            </a:r>
          </a:p>
          <a:p>
            <a:r>
              <a:rPr lang="en-US" sz="2200" dirty="0" smtClean="0"/>
              <a:t>2016:     Major Data leakage attacks in Financial sector and several    	     organizations compromised through IT Supply Chain</a:t>
            </a:r>
            <a:endParaRPr lang="en-US" sz="2200" dirty="0" smtClean="0"/>
          </a:p>
          <a:p>
            <a:endParaRPr lang="en-US" sz="1800" dirty="0"/>
          </a:p>
          <a:p>
            <a:pPr marL="627062" lvl="1" indent="0">
              <a:buNone/>
            </a:pPr>
            <a:endParaRPr lang="en-US" sz="1800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948264" y="5805264"/>
            <a:ext cx="2195736" cy="10527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34916"/>
            <a:ext cx="1617368" cy="161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50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76239"/>
            <a:ext cx="6984776" cy="1108075"/>
          </a:xfrm>
        </p:spPr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en-US" dirty="0">
                <a:solidFill>
                  <a:srgbClr val="415968"/>
                </a:solidFill>
                <a:latin typeface="Calibri" pitchFamily="34" charset="0"/>
                <a:cs typeface="Calibri" pitchFamily="34" charset="0"/>
              </a:rPr>
              <a:t>The need of Information Security Management System</a:t>
            </a:r>
            <a:endParaRPr lang="en-US" sz="4400" dirty="0">
              <a:solidFill>
                <a:srgbClr val="415968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730660"/>
            <a:ext cx="2749534" cy="40785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6948264" y="5805264"/>
            <a:ext cx="2195736" cy="10527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134916"/>
            <a:ext cx="1617368" cy="16173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3635" y="1969301"/>
            <a:ext cx="4011516" cy="32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03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text with vertical image p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446" y="0"/>
            <a:ext cx="9167446" cy="68707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36912"/>
            <a:ext cx="4427984" cy="321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white">
          <a:xfrm>
            <a:off x="395536" y="512762"/>
            <a:ext cx="403244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Business Model of Information Security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white">
          <a:xfrm>
            <a:off x="4860032" y="260648"/>
            <a:ext cx="403244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Challenges</a:t>
            </a:r>
            <a:endParaRPr kumimoji="0" lang="en-US" sz="4000" b="1" i="0" u="none" strike="sngStrike" kern="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pic>
        <p:nvPicPr>
          <p:cNvPr id="9" name="Picture 8" descr="arrow-yello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596" y="0"/>
            <a:ext cx="917331" cy="1066800"/>
          </a:xfrm>
          <a:prstGeom prst="rect">
            <a:avLst/>
          </a:prstGeom>
          <a:noFill/>
        </p:spPr>
      </p:pic>
      <p:pic>
        <p:nvPicPr>
          <p:cNvPr id="10" name="Picture 9" descr="arrow-yello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9556" y="5237584"/>
            <a:ext cx="917331" cy="10668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842098" y="1916832"/>
            <a:ext cx="40324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CFCFC"/>
                </a:solidFill>
                <a:latin typeface="Calibri" pitchFamily="34" charset="0"/>
                <a:cs typeface="Calibri" pitchFamily="34" charset="0"/>
              </a:rPr>
              <a:t>Cultural Issues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CFCFC"/>
                </a:solidFill>
                <a:latin typeface="Calibri" pitchFamily="34" charset="0"/>
                <a:cs typeface="Calibri" pitchFamily="34" charset="0"/>
              </a:rPr>
              <a:t>Pre-set Mindset: Peaceful and secure environment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CFCFC"/>
                </a:solidFill>
                <a:latin typeface="Calibri" pitchFamily="34" charset="0"/>
                <a:cs typeface="Calibri" pitchFamily="34" charset="0"/>
              </a:rPr>
              <a:t>Lack of Awareness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CFCFC"/>
                </a:solidFill>
                <a:latin typeface="Calibri" pitchFamily="34" charset="0"/>
                <a:cs typeface="Calibri" pitchFamily="34" charset="0"/>
              </a:rPr>
              <a:t>Lack of Support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CFCFC"/>
                </a:solidFill>
                <a:latin typeface="Calibri" pitchFamily="34" charset="0"/>
                <a:cs typeface="Calibri" pitchFamily="34" charset="0"/>
              </a:rPr>
              <a:t>Lack of Resources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5977" cy="687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539553" y="5159540"/>
            <a:ext cx="5976664" cy="7839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70000"/>
              </a:lnSpc>
              <a:spcBef>
                <a:spcPts val="1250"/>
              </a:spcBef>
              <a:buClr>
                <a:srgbClr val="415968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 smtClean="0">
                <a:solidFill>
                  <a:srgbClr val="415968"/>
                </a:solidFill>
                <a:latin typeface="Calibri" pitchFamily="34" charset="0"/>
                <a:cs typeface="Calibri" pitchFamily="34" charset="0"/>
              </a:rPr>
              <a:t>National Information Assurance Policy</a:t>
            </a:r>
            <a:endParaRPr lang="en-GB" sz="3200" b="1" dirty="0">
              <a:solidFill>
                <a:srgbClr val="415968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948264" y="5805264"/>
            <a:ext cx="2195736" cy="10527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134916"/>
            <a:ext cx="1617368" cy="161736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15968"/>
                </a:solidFill>
                <a:latin typeface="Calibri" pitchFamily="34" charset="0"/>
                <a:cs typeface="Calibri" pitchFamily="34" charset="0"/>
              </a:rPr>
              <a:t>What is NIA Policy</a:t>
            </a:r>
            <a:br>
              <a:rPr lang="en-US" dirty="0">
                <a:solidFill>
                  <a:srgbClr val="415968"/>
                </a:solidFill>
                <a:latin typeface="Calibri" pitchFamily="34" charset="0"/>
                <a:cs typeface="Calibri" pitchFamily="34" charset="0"/>
              </a:rPr>
            </a:b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504" y="2056247"/>
            <a:ext cx="8829058" cy="312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615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10"/>
          <p:cNvSpPr/>
          <p:nvPr/>
        </p:nvSpPr>
        <p:spPr bwMode="auto">
          <a:xfrm>
            <a:off x="5076056" y="2204864"/>
            <a:ext cx="2592288" cy="2736304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948264" y="5805264"/>
            <a:ext cx="2195736" cy="10527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134916"/>
            <a:ext cx="1617368" cy="161736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6950320" cy="820513"/>
          </a:xfrm>
        </p:spPr>
        <p:txBody>
          <a:bodyPr/>
          <a:lstStyle/>
          <a:p>
            <a:r>
              <a:rPr lang="en-US" dirty="0">
                <a:solidFill>
                  <a:srgbClr val="415968"/>
                </a:solidFill>
                <a:latin typeface="Calibri" pitchFamily="34" charset="0"/>
                <a:cs typeface="Calibri" pitchFamily="34" charset="0"/>
              </a:rPr>
              <a:t>NIA </a:t>
            </a:r>
            <a:r>
              <a:rPr lang="en-US" dirty="0" smtClean="0">
                <a:solidFill>
                  <a:srgbClr val="415968"/>
                </a:solidFill>
                <a:latin typeface="Calibri" pitchFamily="34" charset="0"/>
                <a:cs typeface="Calibri" pitchFamily="34" charset="0"/>
              </a:rPr>
              <a:t>Components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5536" y="1808462"/>
            <a:ext cx="4102579" cy="4106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536" y="2492896"/>
            <a:ext cx="1668929" cy="3600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9900" y="2777419"/>
            <a:ext cx="1755800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25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-CERT Presentation Template">
  <a:themeElements>
    <a:clrScheme name="Office Theme 15">
      <a:dk1>
        <a:srgbClr val="000000"/>
      </a:dk1>
      <a:lt1>
        <a:srgbClr val="FFFFFF"/>
      </a:lt1>
      <a:dk2>
        <a:srgbClr val="000000"/>
      </a:dk2>
      <a:lt2>
        <a:srgbClr val="666666"/>
      </a:lt2>
      <a:accent1>
        <a:srgbClr val="BBE0E3"/>
      </a:accent1>
      <a:accent2>
        <a:srgbClr val="990000"/>
      </a:accent2>
      <a:accent3>
        <a:srgbClr val="FFFFFF"/>
      </a:accent3>
      <a:accent4>
        <a:srgbClr val="000000"/>
      </a:accent4>
      <a:accent5>
        <a:srgbClr val="DAEDEF"/>
      </a:accent5>
      <a:accent6>
        <a:srgbClr val="8A0000"/>
      </a:accent6>
      <a:hlink>
        <a:srgbClr val="333399"/>
      </a:hlink>
      <a:folHlink>
        <a:srgbClr val="663399"/>
      </a:folHlink>
    </a:clrScheme>
    <a:fontScheme name="Office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ヒラギノ角ゴ Pro W3" pitchFamily="-107" charset="-128"/>
            <a:cs typeface="ヒラギノ角ゴ Pro W3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ヒラギノ角ゴ Pro W3" pitchFamily="-107" charset="-128"/>
            <a:cs typeface="ヒラギノ角ゴ Pro W3" pitchFamily="-107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00000"/>
        </a:dk2>
        <a:lt2>
          <a:srgbClr val="666666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66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4">
        <a:dk1>
          <a:srgbClr val="000000"/>
        </a:dk1>
        <a:lt1>
          <a:srgbClr val="FFFFFF"/>
        </a:lt1>
        <a:dk2>
          <a:srgbClr val="000000"/>
        </a:dk2>
        <a:lt2>
          <a:srgbClr val="666666"/>
        </a:lt2>
        <a:accent1>
          <a:srgbClr val="BBE0E3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8A0000"/>
        </a:accent6>
        <a:hlink>
          <a:srgbClr val="6633CC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5">
        <a:dk1>
          <a:srgbClr val="000000"/>
        </a:dk1>
        <a:lt1>
          <a:srgbClr val="FFFFFF"/>
        </a:lt1>
        <a:dk2>
          <a:srgbClr val="000000"/>
        </a:dk2>
        <a:lt2>
          <a:srgbClr val="666666"/>
        </a:lt2>
        <a:accent1>
          <a:srgbClr val="BBE0E3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8A0000"/>
        </a:accent6>
        <a:hlink>
          <a:srgbClr val="333399"/>
        </a:hlink>
        <a:folHlink>
          <a:srgbClr val="66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ctQATAR Powerpoint (fixed)">
  <a:themeElements>
    <a:clrScheme name="Office Theme 15">
      <a:dk1>
        <a:srgbClr val="000000"/>
      </a:dk1>
      <a:lt1>
        <a:srgbClr val="FFFFFF"/>
      </a:lt1>
      <a:dk2>
        <a:srgbClr val="000000"/>
      </a:dk2>
      <a:lt2>
        <a:srgbClr val="666666"/>
      </a:lt2>
      <a:accent1>
        <a:srgbClr val="BBE0E3"/>
      </a:accent1>
      <a:accent2>
        <a:srgbClr val="990000"/>
      </a:accent2>
      <a:accent3>
        <a:srgbClr val="FFFFFF"/>
      </a:accent3>
      <a:accent4>
        <a:srgbClr val="000000"/>
      </a:accent4>
      <a:accent5>
        <a:srgbClr val="DAEDEF"/>
      </a:accent5>
      <a:accent6>
        <a:srgbClr val="8A0000"/>
      </a:accent6>
      <a:hlink>
        <a:srgbClr val="333399"/>
      </a:hlink>
      <a:folHlink>
        <a:srgbClr val="663399"/>
      </a:folHlink>
    </a:clrScheme>
    <a:fontScheme name="Office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ヒラギノ角ゴ Pro W3" pitchFamily="-107" charset="-128"/>
            <a:cs typeface="ヒラギノ角ゴ Pro W3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ヒラギノ角ゴ Pro W3" pitchFamily="-107" charset="-128"/>
            <a:cs typeface="ヒラギノ角ゴ Pro W3" pitchFamily="-107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00000"/>
        </a:dk2>
        <a:lt2>
          <a:srgbClr val="666666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66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4">
        <a:dk1>
          <a:srgbClr val="000000"/>
        </a:dk1>
        <a:lt1>
          <a:srgbClr val="FFFFFF"/>
        </a:lt1>
        <a:dk2>
          <a:srgbClr val="000000"/>
        </a:dk2>
        <a:lt2>
          <a:srgbClr val="666666"/>
        </a:lt2>
        <a:accent1>
          <a:srgbClr val="BBE0E3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8A0000"/>
        </a:accent6>
        <a:hlink>
          <a:srgbClr val="6633CC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5">
        <a:dk1>
          <a:srgbClr val="000000"/>
        </a:dk1>
        <a:lt1>
          <a:srgbClr val="FFFFFF"/>
        </a:lt1>
        <a:dk2>
          <a:srgbClr val="000000"/>
        </a:dk2>
        <a:lt2>
          <a:srgbClr val="666666"/>
        </a:lt2>
        <a:accent1>
          <a:srgbClr val="BBE0E3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8A0000"/>
        </a:accent6>
        <a:hlink>
          <a:srgbClr val="333399"/>
        </a:hlink>
        <a:folHlink>
          <a:srgbClr val="66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Q-CERT Presentation Template">
  <a:themeElements>
    <a:clrScheme name="Office Theme 15">
      <a:dk1>
        <a:srgbClr val="000000"/>
      </a:dk1>
      <a:lt1>
        <a:srgbClr val="FFFFFF"/>
      </a:lt1>
      <a:dk2>
        <a:srgbClr val="000000"/>
      </a:dk2>
      <a:lt2>
        <a:srgbClr val="666666"/>
      </a:lt2>
      <a:accent1>
        <a:srgbClr val="BBE0E3"/>
      </a:accent1>
      <a:accent2>
        <a:srgbClr val="990000"/>
      </a:accent2>
      <a:accent3>
        <a:srgbClr val="FFFFFF"/>
      </a:accent3>
      <a:accent4>
        <a:srgbClr val="000000"/>
      </a:accent4>
      <a:accent5>
        <a:srgbClr val="DAEDEF"/>
      </a:accent5>
      <a:accent6>
        <a:srgbClr val="8A0000"/>
      </a:accent6>
      <a:hlink>
        <a:srgbClr val="333399"/>
      </a:hlink>
      <a:folHlink>
        <a:srgbClr val="663399"/>
      </a:folHlink>
    </a:clrScheme>
    <a:fontScheme name="Office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ヒラギノ角ゴ Pro W3" pitchFamily="-107" charset="-128"/>
            <a:cs typeface="ヒラギノ角ゴ Pro W3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ヒラギノ角ゴ Pro W3" pitchFamily="-107" charset="-128"/>
            <a:cs typeface="ヒラギノ角ゴ Pro W3" pitchFamily="-107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00000"/>
        </a:dk2>
        <a:lt2>
          <a:srgbClr val="666666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66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4">
        <a:dk1>
          <a:srgbClr val="000000"/>
        </a:dk1>
        <a:lt1>
          <a:srgbClr val="FFFFFF"/>
        </a:lt1>
        <a:dk2>
          <a:srgbClr val="000000"/>
        </a:dk2>
        <a:lt2>
          <a:srgbClr val="666666"/>
        </a:lt2>
        <a:accent1>
          <a:srgbClr val="BBE0E3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8A0000"/>
        </a:accent6>
        <a:hlink>
          <a:srgbClr val="6633CC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5">
        <a:dk1>
          <a:srgbClr val="000000"/>
        </a:dk1>
        <a:lt1>
          <a:srgbClr val="FFFFFF"/>
        </a:lt1>
        <a:dk2>
          <a:srgbClr val="000000"/>
        </a:dk2>
        <a:lt2>
          <a:srgbClr val="666666"/>
        </a:lt2>
        <a:accent1>
          <a:srgbClr val="BBE0E3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8A0000"/>
        </a:accent6>
        <a:hlink>
          <a:srgbClr val="333399"/>
        </a:hlink>
        <a:folHlink>
          <a:srgbClr val="66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Q-CERT Presentation Template + examples">
  <a:themeElements>
    <a:clrScheme name="Default Design 15">
      <a:dk1>
        <a:srgbClr val="000000"/>
      </a:dk1>
      <a:lt1>
        <a:srgbClr val="FFFFFF"/>
      </a:lt1>
      <a:dk2>
        <a:srgbClr val="000000"/>
      </a:dk2>
      <a:lt2>
        <a:srgbClr val="666666"/>
      </a:lt2>
      <a:accent1>
        <a:srgbClr val="BBE0E3"/>
      </a:accent1>
      <a:accent2>
        <a:srgbClr val="990000"/>
      </a:accent2>
      <a:accent3>
        <a:srgbClr val="FFFFFF"/>
      </a:accent3>
      <a:accent4>
        <a:srgbClr val="000000"/>
      </a:accent4>
      <a:accent5>
        <a:srgbClr val="DAEDEF"/>
      </a:accent5>
      <a:accent6>
        <a:srgbClr val="8A0000"/>
      </a:accent6>
      <a:hlink>
        <a:srgbClr val="333399"/>
      </a:hlink>
      <a:folHlink>
        <a:srgbClr val="663399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96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666666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66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666666"/>
        </a:lt2>
        <a:accent1>
          <a:srgbClr val="BBE0E3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8A0000"/>
        </a:accent6>
        <a:hlink>
          <a:srgbClr val="6633CC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666666"/>
        </a:lt2>
        <a:accent1>
          <a:srgbClr val="BBE0E3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8A0000"/>
        </a:accent6>
        <a:hlink>
          <a:srgbClr val="333399"/>
        </a:hlink>
        <a:folHlink>
          <a:srgbClr val="66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Q-CERT Presentation Templa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ヒラギノ角ゴ Pro W3" pitchFamily="-107" charset="-128"/>
            <a:cs typeface="ヒラギノ角ゴ Pro W3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ヒラギノ角ゴ Pro W3" pitchFamily="-107" charset="-128"/>
            <a:cs typeface="ヒラギノ角ゴ Pro W3" pitchFamily="-107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00000"/>
        </a:dk2>
        <a:lt2>
          <a:srgbClr val="666666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66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4">
        <a:dk1>
          <a:srgbClr val="000000"/>
        </a:dk1>
        <a:lt1>
          <a:srgbClr val="FFFFFF"/>
        </a:lt1>
        <a:dk2>
          <a:srgbClr val="000000"/>
        </a:dk2>
        <a:lt2>
          <a:srgbClr val="666666"/>
        </a:lt2>
        <a:accent1>
          <a:srgbClr val="BBE0E3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8A0000"/>
        </a:accent6>
        <a:hlink>
          <a:srgbClr val="6633CC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5">
        <a:dk1>
          <a:srgbClr val="000000"/>
        </a:dk1>
        <a:lt1>
          <a:srgbClr val="FFFFFF"/>
        </a:lt1>
        <a:dk2>
          <a:srgbClr val="000000"/>
        </a:dk2>
        <a:lt2>
          <a:srgbClr val="666666"/>
        </a:lt2>
        <a:accent1>
          <a:srgbClr val="BBE0E3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8A0000"/>
        </a:accent6>
        <a:hlink>
          <a:srgbClr val="333399"/>
        </a:hlink>
        <a:folHlink>
          <a:srgbClr val="66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Q-CERT Presentation Template.pot</Template>
  <TotalTime>17913</TotalTime>
  <Words>290</Words>
  <Application>Microsoft Office PowerPoint</Application>
  <PresentationFormat>On-screen Show (4:3)</PresentationFormat>
  <Paragraphs>58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ＭＳ Ｐゴシック</vt:lpstr>
      <vt:lpstr>Arial</vt:lpstr>
      <vt:lpstr>Arial Narrow</vt:lpstr>
      <vt:lpstr>Calibri</vt:lpstr>
      <vt:lpstr>Tahoma</vt:lpstr>
      <vt:lpstr>Times</vt:lpstr>
      <vt:lpstr>Times New Roman</vt:lpstr>
      <vt:lpstr>Webdings</vt:lpstr>
      <vt:lpstr>Wingdings</vt:lpstr>
      <vt:lpstr>ヒラギノ角ゴ Pro W3</vt:lpstr>
      <vt:lpstr>Q-CERT Presentation Template</vt:lpstr>
      <vt:lpstr>ictQATAR Powerpoint (fixed)</vt:lpstr>
      <vt:lpstr>1_Q-CERT Presentation Template</vt:lpstr>
      <vt:lpstr>Q-CERT Presentation Template + examples</vt:lpstr>
      <vt:lpstr>2_Q-CERT Presentation Template</vt:lpstr>
      <vt:lpstr>National Information Assurance (NIA) Policy </vt:lpstr>
      <vt:lpstr>Current Scenario</vt:lpstr>
      <vt:lpstr>Emerging Risks</vt:lpstr>
      <vt:lpstr>Real Incidents</vt:lpstr>
      <vt:lpstr>The need of Information Security Management System</vt:lpstr>
      <vt:lpstr>PowerPoint Presentation</vt:lpstr>
      <vt:lpstr>PowerPoint Presentation</vt:lpstr>
      <vt:lpstr>What is NIA Policy </vt:lpstr>
      <vt:lpstr>NIA Components</vt:lpstr>
      <vt:lpstr>Assets Classification</vt:lpstr>
      <vt:lpstr>NIA Policy is..</vt:lpstr>
      <vt:lpstr>PowerPoint Presentation</vt:lpstr>
    </vt:vector>
  </TitlesOfParts>
  <Company>ictQATAR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GIAM &amp; CIIP Certification State of Qatar</dc:title>
  <dc:creator>Farrukh Ahmad</dc:creator>
  <cp:lastModifiedBy>Samir Pawaskar</cp:lastModifiedBy>
  <cp:revision>107</cp:revision>
  <cp:lastPrinted>2015-03-03T10:05:19Z</cp:lastPrinted>
  <dcterms:created xsi:type="dcterms:W3CDTF">2010-03-21T08:29:54Z</dcterms:created>
  <dcterms:modified xsi:type="dcterms:W3CDTF">2016-12-22T06:39:38Z</dcterms:modified>
</cp:coreProperties>
</file>